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306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8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theme" Target="theme/theme1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tableStyles" Target="tableStyle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customXml" Target="../customXml/item1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customXml" Target="../customXml/item2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presProps" Target="pres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customXml" Target="../customXml/item3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C9B1F-F348-41D1-A121-6BFADDCC32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F80FF2-BE52-40C1-8A90-5196370D7D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DC43DD-66C3-4A58-AE43-927CD022E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2FD553-E31A-4956-957C-DD0AA0F01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1C9B1-4039-4B37-AD53-5ABF2CE0C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145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DD62D-EF31-4C95-B38A-96984F039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C0844-8096-4EBD-98CF-94FBEA7EE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F42629-2875-4904-8E85-3D5881E85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689C04-1939-4053-8707-B90272075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A3D18A-1C2C-4D41-961B-73B18F7EE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359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DDB5B-B680-42D4-8403-172D42650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80DF98-DA37-4873-8055-16488CAA0C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A35876-A059-4373-98D2-F01EC5351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925ED6-0746-4AD5-8CC8-A0C767190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10EBEF-8651-4621-AF79-22EBE950B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088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F25E0-7F8C-4FDC-8F16-D922DA79E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9AFAF4-36B7-436D-873E-A8B3EEA564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1CF2C2-BCF6-4295-92FB-E9A5FCC58E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2FD19C-F782-40E1-A95E-B6B005DFD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B597FD-C1C3-41E6-B3F9-E2CC4F61B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EDEE5B-0310-45EE-94CA-F74ECD4E9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755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D8086-45BB-42A0-ACD3-2D94CE8D3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F1F038-1059-49C3-829C-9935024B33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8982A7-B5B0-427E-8A5A-289EB67D60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499220-CA70-4A08-8EBC-F75D363A0E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DC541-E0BE-4B21-886C-18FC1B14F8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DE74A6-A35A-4D73-BE56-E9CFFBC4B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A71FC5-66CC-4CF1-965C-0A84558D4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5C18E6-9D41-4220-9C99-11B214644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41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CB04A-6829-47C1-BD10-B93ADCF62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5365AD-9E47-41F6-8600-8FC401311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2E47F6-C230-431C-8244-3103B3D79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33207-15A8-490A-8BF3-A55B02458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844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647C04-8D90-4598-B1B5-324A3BF3E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5A88E2-0730-402E-8C48-61397977A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B724AF-BB55-4AF1-BDD6-A78C0847A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756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DE6E4-3166-4BD1-81D5-D21F6CE00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DECE1-AE9D-49C0-997B-A2F245C05A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24879-8083-4C46-AB6E-A0DDE5E37F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4B9CA2-56B1-4995-A36E-957E905CD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9CEA7C-AA41-407C-B148-39E0F666A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91265E-B454-4207-A6A2-EBC10D61B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361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C5E88-B2F6-4836-AC8C-60A57574B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A702DE-7324-4CE9-AFD8-D56FE2252B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A51160-D31F-42F0-B5B2-3092098EB7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BE4D00-D870-4EAE-8538-A3E132264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9F5924-B908-4F80-B3A0-1F5D18A9E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D2F0BB-1A52-4647-A344-CB9BD488B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015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34EE86-AB5A-412A-9180-9CE80A643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676642-257B-458B-9D67-333614E8C2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0FAF43-971F-47E7-A8B2-1BD3EE7E5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88AC2E-0F5D-442D-98DA-C10DBD205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61B858-DA49-4026-B3A7-628C44384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706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EF8A61-F742-4A11-979C-C83E74764E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A63329-6F45-4A2A-AC2A-3017330F3B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220718-8F1B-4610-A17B-75039FF88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D0A7A8-63ED-490E-AE0A-C4DB62CF2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6BA86F-7ED9-44BF-8EC0-B174C11F9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902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2218C6-1526-4AEC-84A9-2D3CA96F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6FD0A-1405-4FF2-A08A-AD934F66A4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F5AA8-18A6-495E-9157-B877C2EB4B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A66B9-3387-4053-A8A7-65E5B8BF249D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7B3C80-CAA6-40DF-8D53-4C5B222C30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F8878A-78D0-4C99-8A53-7D409BC36F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20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png"/><Relationship Id="rId4" Type="http://schemas.openxmlformats.org/officeDocument/2006/relationships/image" Target="../media/image3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7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0.png"/><Relationship Id="rId4" Type="http://schemas.openxmlformats.org/officeDocument/2006/relationships/image" Target="../media/image3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9.png"/><Relationship Id="rId4" Type="http://schemas.openxmlformats.org/officeDocument/2006/relationships/image" Target="../media/image3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2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88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9.png"/><Relationship Id="rId4" Type="http://schemas.openxmlformats.org/officeDocument/2006/relationships/image" Target="../media/image3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10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7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2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2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42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F2F14865-F6C6-416D-A3A8-4729B60FB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017" y="878222"/>
            <a:ext cx="1639966" cy="3987130"/>
          </a:xfrm>
          <a:prstGeom prst="rect">
            <a:avLst/>
          </a:prstGeom>
        </p:spPr>
      </p:pic>
      <p:pic>
        <p:nvPicPr>
          <p:cNvPr id="7" name="Picture 6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F3AF66AF-52EC-42B4-8B1D-5C733664BF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2828" y="2898968"/>
            <a:ext cx="4441945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464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72374D08-FE7C-4142-B4F7-93B2EF1EA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250" y="3222798"/>
            <a:ext cx="3333750" cy="2663651"/>
          </a:xfrm>
          <a:prstGeom prst="rect">
            <a:avLst/>
          </a:prstGeom>
        </p:spPr>
      </p:pic>
      <p:pic>
        <p:nvPicPr>
          <p:cNvPr id="7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BAB0D26E-E92D-48FD-9A5A-64E04EBB7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281" y="792498"/>
            <a:ext cx="2042337" cy="3987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455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AC1239C7-3B00-4B17-BFFE-411276EEF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872" y="1263985"/>
            <a:ext cx="1658256" cy="3987130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A67E1904-6C43-44A1-BFDB-9D21F4BCFD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89" y="4373879"/>
            <a:ext cx="2754699" cy="220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1169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C1239C7-3B00-4B17-BFFE-411276EEF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97355" y="692485"/>
            <a:ext cx="1597290" cy="3987130"/>
          </a:xfrm>
          <a:prstGeom prst="rect">
            <a:avLst/>
          </a:prstGeom>
        </p:spPr>
      </p:pic>
      <p:pic>
        <p:nvPicPr>
          <p:cNvPr id="3" name="Picture 2" descr="A picture containing sitting, drawing, room&#10;&#10;Description automatically generated">
            <a:extLst>
              <a:ext uri="{FF2B5EF4-FFF2-40B4-BE49-F238E27FC236}">
                <a16:creationId xmlns:a16="http://schemas.microsoft.com/office/drawing/2014/main" id="{E852BDDE-C309-4C1F-B5E7-D9ACABDB82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78" y="3429000"/>
            <a:ext cx="2715760" cy="288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141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C1239C7-3B00-4B17-BFFE-411276EEF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1326" y="1168375"/>
            <a:ext cx="969348" cy="3987130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2E41EBA8-2BBE-40BE-8D08-0C1209B83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618" y="2843212"/>
            <a:ext cx="4441945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376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C1239C7-3B00-4B17-BFFE-411276EEF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39027" y="1031564"/>
            <a:ext cx="1913946" cy="4011924"/>
          </a:xfrm>
          <a:prstGeom prst="rect">
            <a:avLst/>
          </a:prstGeom>
        </p:spPr>
      </p:pic>
      <p:pic>
        <p:nvPicPr>
          <p:cNvPr id="2" name="Picture 1" descr="A picture containing drawing&#10;&#10;Description automatically generated">
            <a:extLst>
              <a:ext uri="{FF2B5EF4-FFF2-40B4-BE49-F238E27FC236}">
                <a16:creationId xmlns:a16="http://schemas.microsoft.com/office/drawing/2014/main" id="{2658BFEC-AEC0-48E0-805D-203FDE9D3B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5762" y="3582143"/>
            <a:ext cx="2754699" cy="220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604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C1239C7-3B00-4B17-BFFE-411276EEF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99440" y="1097591"/>
            <a:ext cx="2601460" cy="3797666"/>
          </a:xfrm>
          <a:prstGeom prst="rect">
            <a:avLst/>
          </a:prstGeom>
        </p:spPr>
      </p:pic>
      <p:pic>
        <p:nvPicPr>
          <p:cNvPr id="2" name="Picture 1" descr="A picture containing sitting, drawing, room&#10;&#10;Description automatically generated">
            <a:extLst>
              <a:ext uri="{FF2B5EF4-FFF2-40B4-BE49-F238E27FC236}">
                <a16:creationId xmlns:a16="http://schemas.microsoft.com/office/drawing/2014/main" id="{8EA29C8B-06F2-4024-965E-4EFD69E14D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78" y="3429000"/>
            <a:ext cx="2715760" cy="288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05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C1239C7-3B00-4B17-BFFE-411276EEF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84191" y="1214964"/>
            <a:ext cx="2003355" cy="3797666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E709CE9B-D4D9-4849-B34A-440460D6F0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618" y="2843212"/>
            <a:ext cx="4441945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434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2440F038-A879-4001-9B5B-98BB6EBD4F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983" y="200438"/>
            <a:ext cx="1804572" cy="3987130"/>
          </a:xfrm>
          <a:prstGeom prst="rect">
            <a:avLst/>
          </a:prstGeom>
        </p:spPr>
      </p:pic>
      <p:pic>
        <p:nvPicPr>
          <p:cNvPr id="7" name="Picture 6" descr="A picture containing sitting, drawing, room&#10;&#10;Description automatically generated">
            <a:extLst>
              <a:ext uri="{FF2B5EF4-FFF2-40B4-BE49-F238E27FC236}">
                <a16:creationId xmlns:a16="http://schemas.microsoft.com/office/drawing/2014/main" id="{5F034070-7DDF-4523-A145-0E006EA8AF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78" y="3429000"/>
            <a:ext cx="2715760" cy="288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1425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225" y="892510"/>
            <a:ext cx="1627773" cy="3987130"/>
          </a:xfrm>
          <a:prstGeom prst="rect">
            <a:avLst/>
          </a:prstGeom>
        </p:spPr>
      </p:pic>
      <p:pic>
        <p:nvPicPr>
          <p:cNvPr id="7" name="Picture 6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4574061F-1285-49CE-8313-129A92735D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618" y="2843212"/>
            <a:ext cx="4441945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151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5804" y="892510"/>
            <a:ext cx="1554615" cy="3987130"/>
          </a:xfrm>
          <a:prstGeom prst="rect">
            <a:avLst/>
          </a:prstGeom>
        </p:spPr>
      </p:pic>
      <p:pic>
        <p:nvPicPr>
          <p:cNvPr id="2" name="Picture 1" descr="A picture containing drawing&#10;&#10;Description automatically generated">
            <a:extLst>
              <a:ext uri="{FF2B5EF4-FFF2-40B4-BE49-F238E27FC236}">
                <a16:creationId xmlns:a16="http://schemas.microsoft.com/office/drawing/2014/main" id="{C2851F54-ECB9-453F-BCF2-183EBD4A78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89" y="4373879"/>
            <a:ext cx="2754699" cy="220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52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5804" y="1003264"/>
            <a:ext cx="1554615" cy="3765622"/>
          </a:xfrm>
          <a:prstGeom prst="rect">
            <a:avLst/>
          </a:prstGeom>
        </p:spPr>
      </p:pic>
      <p:pic>
        <p:nvPicPr>
          <p:cNvPr id="2" name="Picture 1" descr="A picture containing drawing&#10;&#10;Description automatically generated">
            <a:extLst>
              <a:ext uri="{FF2B5EF4-FFF2-40B4-BE49-F238E27FC236}">
                <a16:creationId xmlns:a16="http://schemas.microsoft.com/office/drawing/2014/main" id="{5A80B509-E8CE-4BB9-8054-BC94142BC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89" y="4373879"/>
            <a:ext cx="2754699" cy="220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226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75716" y="1231972"/>
            <a:ext cx="3197335" cy="3982966"/>
          </a:xfrm>
          <a:prstGeom prst="rect">
            <a:avLst/>
          </a:prstGeom>
        </p:spPr>
      </p:pic>
      <p:pic>
        <p:nvPicPr>
          <p:cNvPr id="2" name="Picture 1" descr="A picture containing sitting, drawing, room&#10;&#10;Description automatically generated">
            <a:extLst>
              <a:ext uri="{FF2B5EF4-FFF2-40B4-BE49-F238E27FC236}">
                <a16:creationId xmlns:a16="http://schemas.microsoft.com/office/drawing/2014/main" id="{E0657279-D9BF-4A7C-B25F-BF2F544D79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78" y="4106751"/>
            <a:ext cx="2076995" cy="2203760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44211B39-30EF-418A-BDAB-FDA3D22A73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6786" y="3615596"/>
            <a:ext cx="2754699" cy="220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9773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46572" y="1003372"/>
            <a:ext cx="1722186" cy="3754366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9FB6836B-96F3-44DD-8F42-4BED1063D1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618" y="2843212"/>
            <a:ext cx="4441945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4653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46572" y="1087068"/>
            <a:ext cx="1722186" cy="3586973"/>
          </a:xfrm>
          <a:prstGeom prst="rect">
            <a:avLst/>
          </a:prstGeom>
        </p:spPr>
      </p:pic>
      <p:pic>
        <p:nvPicPr>
          <p:cNvPr id="2" name="Picture 1" descr="A picture containing sitting, drawing, room&#10;&#10;Description automatically generated">
            <a:extLst>
              <a:ext uri="{FF2B5EF4-FFF2-40B4-BE49-F238E27FC236}">
                <a16:creationId xmlns:a16="http://schemas.microsoft.com/office/drawing/2014/main" id="{0791E05B-6747-43F1-8873-E04C8734BF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78" y="3429000"/>
            <a:ext cx="2715760" cy="288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6827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76928" y="1087068"/>
            <a:ext cx="1261473" cy="3586973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511B2321-ED2E-4A6B-84BB-73D25A27BA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618" y="2843212"/>
            <a:ext cx="4441945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0085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05427" y="735864"/>
            <a:ext cx="2049114" cy="4136174"/>
          </a:xfrm>
          <a:prstGeom prst="rect">
            <a:avLst/>
          </a:prstGeom>
        </p:spPr>
      </p:pic>
      <p:pic>
        <p:nvPicPr>
          <p:cNvPr id="2" name="Picture 1" descr="A picture containing sitting, drawing, room&#10;&#10;Description automatically generated">
            <a:extLst>
              <a:ext uri="{FF2B5EF4-FFF2-40B4-BE49-F238E27FC236}">
                <a16:creationId xmlns:a16="http://schemas.microsoft.com/office/drawing/2014/main" id="{23B9C700-924C-4E65-A014-34C9701FDF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78" y="3429000"/>
            <a:ext cx="2715760" cy="288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0255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1607" y="878739"/>
            <a:ext cx="1808785" cy="4136174"/>
          </a:xfrm>
          <a:prstGeom prst="rect">
            <a:avLst/>
          </a:prstGeom>
        </p:spPr>
      </p:pic>
      <p:pic>
        <p:nvPicPr>
          <p:cNvPr id="2" name="Picture 1" descr="A picture containing drawing&#10;&#10;Description automatically generated">
            <a:extLst>
              <a:ext uri="{FF2B5EF4-FFF2-40B4-BE49-F238E27FC236}">
                <a16:creationId xmlns:a16="http://schemas.microsoft.com/office/drawing/2014/main" id="{E536177B-81F4-4F0A-8524-706EB1E4EA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89" y="4373879"/>
            <a:ext cx="2754699" cy="220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2390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64338" y="878739"/>
            <a:ext cx="1663323" cy="4136174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F1759B7F-842B-47CB-8443-A8951CB0BC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618" y="2843212"/>
            <a:ext cx="4441945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5329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39173" y="646751"/>
            <a:ext cx="2849651" cy="3787950"/>
          </a:xfrm>
          <a:prstGeom prst="rect">
            <a:avLst/>
          </a:prstGeom>
        </p:spPr>
      </p:pic>
      <p:pic>
        <p:nvPicPr>
          <p:cNvPr id="2" name="Picture 1" descr="Icon&#10;&#10;Description automatically generated">
            <a:extLst>
              <a:ext uri="{FF2B5EF4-FFF2-40B4-BE49-F238E27FC236}">
                <a16:creationId xmlns:a16="http://schemas.microsoft.com/office/drawing/2014/main" id="{E0CD3F15-9381-4F9E-98B8-23CDE52058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0913" y="3187545"/>
            <a:ext cx="3333750" cy="2663651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51D6B8A-CA18-4511-AE7A-2FA143E05F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824" y="4844392"/>
            <a:ext cx="2520175" cy="2013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0705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46411" y="614991"/>
            <a:ext cx="1040163" cy="4757109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787733FD-632B-494C-8C94-4F1E6A662E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618" y="2843212"/>
            <a:ext cx="4441945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1572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97274" y="432654"/>
            <a:ext cx="2197452" cy="5114355"/>
          </a:xfrm>
          <a:prstGeom prst="rect">
            <a:avLst/>
          </a:prstGeom>
        </p:spPr>
      </p:pic>
      <p:pic>
        <p:nvPicPr>
          <p:cNvPr id="2" name="Picture 1" descr="Icon&#10;&#10;Description automatically generated">
            <a:extLst>
              <a:ext uri="{FF2B5EF4-FFF2-40B4-BE49-F238E27FC236}">
                <a16:creationId xmlns:a16="http://schemas.microsoft.com/office/drawing/2014/main" id="{20AF3279-4403-4760-AAE1-315C92CCD3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233" y="4928839"/>
            <a:ext cx="2636041" cy="2106185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647D9A0-6019-43CE-866A-C0E6A9BF38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3966213"/>
            <a:ext cx="3088888" cy="266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302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66185" y="576711"/>
            <a:ext cx="3632376" cy="4423787"/>
          </a:xfrm>
          <a:prstGeom prst="rect">
            <a:avLst/>
          </a:prstGeom>
        </p:spPr>
      </p:pic>
      <p:pic>
        <p:nvPicPr>
          <p:cNvPr id="2" name="Picture 1" descr="A picture containing drawing&#10;&#10;Description automatically generated">
            <a:extLst>
              <a:ext uri="{FF2B5EF4-FFF2-40B4-BE49-F238E27FC236}">
                <a16:creationId xmlns:a16="http://schemas.microsoft.com/office/drawing/2014/main" id="{926778B6-4378-4256-990B-C5295EC3A4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640" flipH="1">
            <a:off x="2329665" y="5075554"/>
            <a:ext cx="2614960" cy="1849354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1363207E-B996-47BC-9191-12ACEA7A9A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59791"/>
            <a:ext cx="2992067" cy="239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3294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75925" y="971550"/>
            <a:ext cx="1135637" cy="3570707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23775FFC-2E0D-4CA4-BE4A-BF675CE29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618" y="2843212"/>
            <a:ext cx="4441945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5515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90612" y="462951"/>
            <a:ext cx="2410775" cy="4583274"/>
          </a:xfrm>
          <a:prstGeom prst="rect">
            <a:avLst/>
          </a:prstGeom>
        </p:spPr>
      </p:pic>
      <p:pic>
        <p:nvPicPr>
          <p:cNvPr id="2" name="Picture 1" descr="A picture containing sitting, drawing, room&#10;&#10;Description automatically generated">
            <a:extLst>
              <a:ext uri="{FF2B5EF4-FFF2-40B4-BE49-F238E27FC236}">
                <a16:creationId xmlns:a16="http://schemas.microsoft.com/office/drawing/2014/main" id="{5EADC28A-3ACD-48D9-A18C-17A0086895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78" y="3429000"/>
            <a:ext cx="2715760" cy="288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2768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51528" y="462951"/>
            <a:ext cx="1688942" cy="4583274"/>
          </a:xfrm>
          <a:prstGeom prst="rect">
            <a:avLst/>
          </a:prstGeom>
        </p:spPr>
      </p:pic>
      <p:pic>
        <p:nvPicPr>
          <p:cNvPr id="2" name="Picture 1" descr="A picture containing drawing&#10;&#10;Description automatically generated">
            <a:extLst>
              <a:ext uri="{FF2B5EF4-FFF2-40B4-BE49-F238E27FC236}">
                <a16:creationId xmlns:a16="http://schemas.microsoft.com/office/drawing/2014/main" id="{E66CCC86-036A-49EF-8AC4-F55E88331B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89" y="4373879"/>
            <a:ext cx="2754699" cy="220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4368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37165" y="0"/>
            <a:ext cx="2678035" cy="5780313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7AF7A45D-0DCD-461C-8331-DC419D7516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618" y="2843212"/>
            <a:ext cx="4441945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4274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31323" y="400051"/>
            <a:ext cx="1750402" cy="4208688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CBD8C581-451C-448B-8BF9-CA48AF62CA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43204" y="3748639"/>
            <a:ext cx="3978502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1743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46006" y="485775"/>
            <a:ext cx="1869143" cy="4647985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57FCF905-9F42-4339-A8F9-71E2C6707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618" y="2843212"/>
            <a:ext cx="4441945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0090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60156" y="129838"/>
            <a:ext cx="3812244" cy="4730945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112FE2B2-464B-424F-BD79-99F986AB3E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1100" y="2932460"/>
            <a:ext cx="4279178" cy="2995424"/>
          </a:xfrm>
          <a:prstGeom prst="rect">
            <a:avLst/>
          </a:prstGeom>
        </p:spPr>
      </p:pic>
      <p:pic>
        <p:nvPicPr>
          <p:cNvPr id="4" name="Picture 3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906EB286-9D5D-45B3-AF9C-FB90B162C8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81654" y="4419839"/>
            <a:ext cx="3796868" cy="266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220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74506" y="433863"/>
            <a:ext cx="3812244" cy="4169243"/>
          </a:xfrm>
          <a:prstGeom prst="rect">
            <a:avLst/>
          </a:prstGeom>
        </p:spPr>
      </p:pic>
      <p:pic>
        <p:nvPicPr>
          <p:cNvPr id="2" name="Picture 1" descr="A picture containing sitting, drawing, room&#10;&#10;Description automatically generated">
            <a:extLst>
              <a:ext uri="{FF2B5EF4-FFF2-40B4-BE49-F238E27FC236}">
                <a16:creationId xmlns:a16="http://schemas.microsoft.com/office/drawing/2014/main" id="{1FCDDC58-060C-4E50-BC9A-E73485EA3B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59" y="3608255"/>
            <a:ext cx="2007840" cy="2203760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F2525039-7B46-4B26-A1BC-10D89AEA8F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872" y="4710135"/>
            <a:ext cx="2614960" cy="209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2679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50441" y="791051"/>
            <a:ext cx="3691118" cy="4169243"/>
          </a:xfrm>
          <a:prstGeom prst="rect">
            <a:avLst/>
          </a:prstGeom>
        </p:spPr>
      </p:pic>
      <p:pic>
        <p:nvPicPr>
          <p:cNvPr id="2" name="Picture 1" descr="A picture containing drawing&#10;&#10;Description automatically generated">
            <a:extLst>
              <a:ext uri="{FF2B5EF4-FFF2-40B4-BE49-F238E27FC236}">
                <a16:creationId xmlns:a16="http://schemas.microsoft.com/office/drawing/2014/main" id="{22A00A35-0D9C-4B46-BFCB-C8F5652D65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637" y="4397892"/>
            <a:ext cx="2754699" cy="2203760"/>
          </a:xfrm>
          <a:prstGeom prst="rect">
            <a:avLst/>
          </a:prstGeom>
        </p:spPr>
      </p:pic>
      <p:pic>
        <p:nvPicPr>
          <p:cNvPr id="4" name="Picture 3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DF8EF367-5751-4E87-A7FA-77E108AF45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248" y="2875672"/>
            <a:ext cx="4441945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001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50441" y="840266"/>
            <a:ext cx="3691118" cy="4070812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4275CE79-4993-4483-8375-20035CEFCE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922" y="3100039"/>
            <a:ext cx="4106909" cy="2874836"/>
          </a:xfrm>
          <a:prstGeom prst="rect">
            <a:avLst/>
          </a:prstGeom>
        </p:spPr>
      </p:pic>
      <p:pic>
        <p:nvPicPr>
          <p:cNvPr id="4" name="Picture 3" descr="A picture containing sitting, drawing, room&#10;&#10;Description automatically generated">
            <a:extLst>
              <a:ext uri="{FF2B5EF4-FFF2-40B4-BE49-F238E27FC236}">
                <a16:creationId xmlns:a16="http://schemas.microsoft.com/office/drawing/2014/main" id="{97245E51-6E11-4AB4-97D1-54590B992D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07" y="4232702"/>
            <a:ext cx="2315621" cy="245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3025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50441" y="850511"/>
            <a:ext cx="3691118" cy="4050321"/>
          </a:xfrm>
          <a:prstGeom prst="rect">
            <a:avLst/>
          </a:prstGeom>
        </p:spPr>
      </p:pic>
      <p:pic>
        <p:nvPicPr>
          <p:cNvPr id="2" name="Picture 1" descr="A picture containing sitting, drawing, room&#10;&#10;Description automatically generated">
            <a:extLst>
              <a:ext uri="{FF2B5EF4-FFF2-40B4-BE49-F238E27FC236}">
                <a16:creationId xmlns:a16="http://schemas.microsoft.com/office/drawing/2014/main" id="{EABB10D8-8751-4BC0-8377-8562F4F37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6" y="3762779"/>
            <a:ext cx="2362754" cy="2506960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4D8B9994-1696-4B3E-B53D-865E5986F0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872" y="4710135"/>
            <a:ext cx="2614960" cy="209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3520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50441" y="850511"/>
            <a:ext cx="3691118" cy="4050321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1DC1D99C-FBAE-4E44-9C71-8B59C5827DDE}"/>
              </a:ext>
            </a:extLst>
          </p:cNvPr>
          <p:cNvCxnSpPr>
            <a:cxnSpLocks/>
          </p:cNvCxnSpPr>
          <p:nvPr/>
        </p:nvCxnSpPr>
        <p:spPr>
          <a:xfrm flipH="1">
            <a:off x="4070195" y="4071938"/>
            <a:ext cx="387505" cy="45545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5BC8D8C-714D-4075-B2B7-9A1E223CC575}"/>
              </a:ext>
            </a:extLst>
          </p:cNvPr>
          <p:cNvCxnSpPr>
            <a:cxnSpLocks/>
          </p:cNvCxnSpPr>
          <p:nvPr/>
        </p:nvCxnSpPr>
        <p:spPr>
          <a:xfrm>
            <a:off x="4457700" y="4071938"/>
            <a:ext cx="348476" cy="45545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3C04474-9ACE-430E-A5C9-DFE028234D5A}"/>
              </a:ext>
            </a:extLst>
          </p:cNvPr>
          <p:cNvCxnSpPr>
            <a:cxnSpLocks/>
          </p:cNvCxnSpPr>
          <p:nvPr/>
        </p:nvCxnSpPr>
        <p:spPr>
          <a:xfrm flipH="1">
            <a:off x="4819682" y="4071938"/>
            <a:ext cx="387505" cy="45545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78D649E-029D-4CDC-8290-E97E982280D0}"/>
              </a:ext>
            </a:extLst>
          </p:cNvPr>
          <p:cNvCxnSpPr>
            <a:cxnSpLocks/>
          </p:cNvCxnSpPr>
          <p:nvPr/>
        </p:nvCxnSpPr>
        <p:spPr>
          <a:xfrm>
            <a:off x="5220693" y="4071938"/>
            <a:ext cx="348476" cy="45545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E5355CF-F264-4B22-8F0F-685786939966}"/>
              </a:ext>
            </a:extLst>
          </p:cNvPr>
          <p:cNvCxnSpPr>
            <a:cxnSpLocks/>
          </p:cNvCxnSpPr>
          <p:nvPr/>
        </p:nvCxnSpPr>
        <p:spPr>
          <a:xfrm flipH="1">
            <a:off x="5569169" y="4071937"/>
            <a:ext cx="387505" cy="45545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4847947-9222-4E54-8C64-365C99BA63E9}"/>
              </a:ext>
            </a:extLst>
          </p:cNvPr>
          <p:cNvCxnSpPr>
            <a:cxnSpLocks/>
          </p:cNvCxnSpPr>
          <p:nvPr/>
        </p:nvCxnSpPr>
        <p:spPr>
          <a:xfrm>
            <a:off x="5931151" y="4071936"/>
            <a:ext cx="348476" cy="45545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1DD6BD1-BDEF-4F1B-A284-8E9F1DA5F8D5}"/>
              </a:ext>
            </a:extLst>
          </p:cNvPr>
          <p:cNvCxnSpPr>
            <a:cxnSpLocks/>
          </p:cNvCxnSpPr>
          <p:nvPr/>
        </p:nvCxnSpPr>
        <p:spPr>
          <a:xfrm flipH="1">
            <a:off x="6295055" y="4071935"/>
            <a:ext cx="387505" cy="45545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29FCC82-E947-4C84-B3E7-553381FCC4CF}"/>
              </a:ext>
            </a:extLst>
          </p:cNvPr>
          <p:cNvCxnSpPr>
            <a:cxnSpLocks/>
          </p:cNvCxnSpPr>
          <p:nvPr/>
        </p:nvCxnSpPr>
        <p:spPr>
          <a:xfrm>
            <a:off x="6688568" y="4071934"/>
            <a:ext cx="348476" cy="45545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6F00B1B-2AC6-4773-A264-A71580868A97}"/>
              </a:ext>
            </a:extLst>
          </p:cNvPr>
          <p:cNvCxnSpPr>
            <a:cxnSpLocks/>
          </p:cNvCxnSpPr>
          <p:nvPr/>
        </p:nvCxnSpPr>
        <p:spPr>
          <a:xfrm flipH="1">
            <a:off x="7026949" y="4071933"/>
            <a:ext cx="387505" cy="45545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F5931A-BC1A-4AB3-94E7-4415F398A3A1}"/>
              </a:ext>
            </a:extLst>
          </p:cNvPr>
          <p:cNvCxnSpPr>
            <a:cxnSpLocks/>
          </p:cNvCxnSpPr>
          <p:nvPr/>
        </p:nvCxnSpPr>
        <p:spPr>
          <a:xfrm>
            <a:off x="7428578" y="4102295"/>
            <a:ext cx="348476" cy="45545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2B74ED0-6B03-4CD1-8D82-DE801FF7B63F}"/>
              </a:ext>
            </a:extLst>
          </p:cNvPr>
          <p:cNvCxnSpPr>
            <a:cxnSpLocks/>
          </p:cNvCxnSpPr>
          <p:nvPr/>
        </p:nvCxnSpPr>
        <p:spPr>
          <a:xfrm flipH="1">
            <a:off x="7750811" y="4090275"/>
            <a:ext cx="387505" cy="45545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 descr="A picture containing sitting, drawing, room&#10;&#10;Description automatically generated">
            <a:extLst>
              <a:ext uri="{FF2B5EF4-FFF2-40B4-BE49-F238E27FC236}">
                <a16:creationId xmlns:a16="http://schemas.microsoft.com/office/drawing/2014/main" id="{D6609264-74D6-4878-9FDD-F3E59F53D8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39" y="4207391"/>
            <a:ext cx="2081194" cy="2208216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2DCD9627-D169-4767-99A7-0E7B4AF514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526" y="4900832"/>
            <a:ext cx="2614960" cy="209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2074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50441" y="178420"/>
            <a:ext cx="3691118" cy="3963860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E0BDB73A-ED62-4CB5-9128-ABCD6DA056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0614" y="3188505"/>
            <a:ext cx="3996461" cy="2797522"/>
          </a:xfrm>
          <a:prstGeom prst="rect">
            <a:avLst/>
          </a:prstGeom>
        </p:spPr>
      </p:pic>
      <p:pic>
        <p:nvPicPr>
          <p:cNvPr id="4" name="Picture 3" descr="A picture containing sitting, drawing, room&#10;&#10;Description automatically generated">
            <a:extLst>
              <a:ext uri="{FF2B5EF4-FFF2-40B4-BE49-F238E27FC236}">
                <a16:creationId xmlns:a16="http://schemas.microsoft.com/office/drawing/2014/main" id="{8CBD690F-2AE9-4BAB-8BB6-7E467F96A1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56" y="4142280"/>
            <a:ext cx="2211666" cy="234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8344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48465" y="893741"/>
            <a:ext cx="2895070" cy="3963860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7B7C5F51-D6C8-4E2D-84DB-9853AA08CB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3" y="2475656"/>
            <a:ext cx="4320679" cy="435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3717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48465" y="1102847"/>
            <a:ext cx="2895070" cy="3545648"/>
          </a:xfrm>
          <a:prstGeom prst="rect">
            <a:avLst/>
          </a:prstGeom>
        </p:spPr>
      </p:pic>
      <p:pic>
        <p:nvPicPr>
          <p:cNvPr id="3" name="Picture 2" descr="A picture containing shirt&#10;&#10;Description automatically generated">
            <a:extLst>
              <a:ext uri="{FF2B5EF4-FFF2-40B4-BE49-F238E27FC236}">
                <a16:creationId xmlns:a16="http://schemas.microsoft.com/office/drawing/2014/main" id="{80483743-69F0-4B77-8F92-0D2E08F8F9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032" y="1449659"/>
            <a:ext cx="4873083" cy="4873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6010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56880" y="1102847"/>
            <a:ext cx="2478240" cy="3545648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0EDB0298-96B8-4A42-A9F8-53A80194D6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4120"/>
            <a:ext cx="4374770" cy="4408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8809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56880" y="1547171"/>
            <a:ext cx="2754692" cy="2953391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7C75AE81-F78C-4925-A084-7F4B570343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5" y="3023866"/>
            <a:ext cx="4605454" cy="4605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3265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99511" y="1020215"/>
            <a:ext cx="3192978" cy="3480347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C0A86E52-9446-4683-AB74-614CA91B04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01" y="2296633"/>
            <a:ext cx="4407857" cy="4407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9084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90"/>
          <a:stretch/>
        </p:blipFill>
        <p:spPr>
          <a:xfrm>
            <a:off x="4648517" y="1020215"/>
            <a:ext cx="2894966" cy="2927317"/>
          </a:xfrm>
          <a:prstGeom prst="rect">
            <a:avLst/>
          </a:prstGeom>
        </p:spPr>
      </p:pic>
      <p:pic>
        <p:nvPicPr>
          <p:cNvPr id="2" name="Picture 1" descr="A picture containing drawing&#10;&#10;Description automatically generated">
            <a:extLst>
              <a:ext uri="{FF2B5EF4-FFF2-40B4-BE49-F238E27FC236}">
                <a16:creationId xmlns:a16="http://schemas.microsoft.com/office/drawing/2014/main" id="{9C37A4F5-D171-4D0E-8F4E-C79AD8397E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585" y="4424385"/>
            <a:ext cx="2614960" cy="209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10134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00183" y="1091653"/>
            <a:ext cx="2591633" cy="3480347"/>
          </a:xfrm>
          <a:prstGeom prst="rect">
            <a:avLst/>
          </a:prstGeom>
        </p:spPr>
      </p:pic>
      <p:pic>
        <p:nvPicPr>
          <p:cNvPr id="3" name="Picture 2" descr="A picture containing lamp&#10;&#10;Description automatically generated">
            <a:extLst>
              <a:ext uri="{FF2B5EF4-FFF2-40B4-BE49-F238E27FC236}">
                <a16:creationId xmlns:a16="http://schemas.microsoft.com/office/drawing/2014/main" id="{B6ECBBD1-DE6D-4A19-B095-3E669B6D69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863" y="1728439"/>
            <a:ext cx="4075180" cy="4075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8587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957"/>
          <a:stretch/>
        </p:blipFill>
        <p:spPr>
          <a:xfrm>
            <a:off x="4800183" y="1126668"/>
            <a:ext cx="2591633" cy="2832015"/>
          </a:xfrm>
          <a:prstGeom prst="rect">
            <a:avLst/>
          </a:prstGeom>
        </p:spPr>
      </p:pic>
      <p:pic>
        <p:nvPicPr>
          <p:cNvPr id="2" name="Picture 1" descr="A picture containing drawing&#10;&#10;Description automatically generated">
            <a:extLst>
              <a:ext uri="{FF2B5EF4-FFF2-40B4-BE49-F238E27FC236}">
                <a16:creationId xmlns:a16="http://schemas.microsoft.com/office/drawing/2014/main" id="{7049A706-C423-4F37-AB61-2C2A126FDC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077" y="3706525"/>
            <a:ext cx="2614960" cy="209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0499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17035" y="1281204"/>
            <a:ext cx="2957930" cy="3213432"/>
          </a:xfrm>
          <a:prstGeom prst="rect">
            <a:avLst/>
          </a:prstGeom>
        </p:spPr>
      </p:pic>
      <p:pic>
        <p:nvPicPr>
          <p:cNvPr id="3" name="Picture 2" descr="A picture containing room&#10;&#10;Description automatically generated">
            <a:extLst>
              <a:ext uri="{FF2B5EF4-FFF2-40B4-BE49-F238E27FC236}">
                <a16:creationId xmlns:a16="http://schemas.microsoft.com/office/drawing/2014/main" id="{EFA26A5F-C4F9-4CCC-87B1-D0FFFF34BB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7288"/>
            <a:ext cx="4989579" cy="498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14930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73924" y="881153"/>
            <a:ext cx="2644151" cy="3776647"/>
          </a:xfrm>
          <a:prstGeom prst="rect">
            <a:avLst/>
          </a:prstGeom>
        </p:spPr>
      </p:pic>
      <p:pic>
        <p:nvPicPr>
          <p:cNvPr id="3" name="Picture 2" descr="A picture containing shirt&#10;&#10;Description automatically generated">
            <a:extLst>
              <a:ext uri="{FF2B5EF4-FFF2-40B4-BE49-F238E27FC236}">
                <a16:creationId xmlns:a16="http://schemas.microsoft.com/office/drawing/2014/main" id="{AB85847C-805B-4448-97B7-A09A0088CC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8814" y="1884556"/>
            <a:ext cx="4755403" cy="475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215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66342" y="1375217"/>
            <a:ext cx="3659316" cy="3068196"/>
          </a:xfrm>
          <a:prstGeom prst="rect">
            <a:avLst/>
          </a:prstGeom>
        </p:spPr>
      </p:pic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9294B3FD-EF99-44D5-BF2A-B33DE0A3C6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72009"/>
            <a:ext cx="4342808" cy="4342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26977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41212" y="511797"/>
            <a:ext cx="3309576" cy="4117354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EF550049-1327-4D63-ADDD-FF2E02AE86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224" y="1878333"/>
            <a:ext cx="5403704" cy="3734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43764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72892" y="-103990"/>
            <a:ext cx="2753491" cy="5390366"/>
          </a:xfrm>
          <a:prstGeom prst="rect">
            <a:avLst/>
          </a:prstGeom>
        </p:spPr>
      </p:pic>
      <p:pic>
        <p:nvPicPr>
          <p:cNvPr id="3" name="Picture 2" descr="A picture containing shirt&#10;&#10;Description automatically generated">
            <a:extLst>
              <a:ext uri="{FF2B5EF4-FFF2-40B4-BE49-F238E27FC236}">
                <a16:creationId xmlns:a16="http://schemas.microsoft.com/office/drawing/2014/main" id="{0ADD7DC4-5AC1-4055-B148-76271B9FE8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71" y="1807765"/>
            <a:ext cx="4876208" cy="4876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05769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79007" y="329553"/>
            <a:ext cx="4298689" cy="4028142"/>
          </a:xfrm>
          <a:prstGeom prst="rect">
            <a:avLst/>
          </a:prstGeom>
        </p:spPr>
      </p:pic>
      <p:pic>
        <p:nvPicPr>
          <p:cNvPr id="3" name="Picture 2" descr="A picture containing shirt&#10;&#10;Description automatically generated">
            <a:extLst>
              <a:ext uri="{FF2B5EF4-FFF2-40B4-BE49-F238E27FC236}">
                <a16:creationId xmlns:a16="http://schemas.microsoft.com/office/drawing/2014/main" id="{121C231C-07EF-4C51-B0CC-9878C4958C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5259" y="1771185"/>
            <a:ext cx="4902228" cy="490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74540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0EE930-83BA-4A31-87C8-45A5B5233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95703" y="582888"/>
            <a:ext cx="4218526" cy="4028142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4DCB8453-D1D0-4848-A8A5-A398ACAA44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224" y="1878333"/>
            <a:ext cx="5403704" cy="3734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8293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icon&#10;&#10;Description automatically generated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669" y="1134352"/>
            <a:ext cx="5194242" cy="3987130"/>
          </a:xfrm>
          <a:prstGeom prst="rect">
            <a:avLst/>
          </a:prstGeom>
        </p:spPr>
      </p:pic>
      <p:pic>
        <p:nvPicPr>
          <p:cNvPr id="7" name="Picture 6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4995AE40-86AA-438B-8058-0F56FCFC91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99" y="2811937"/>
            <a:ext cx="3958683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52273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86758" y="822118"/>
            <a:ext cx="3261643" cy="3987130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F70458B0-440C-48D8-A430-2BF9D0BD6B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18340" y="3748639"/>
            <a:ext cx="3887452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99882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33075" y="822118"/>
            <a:ext cx="2969009" cy="3987130"/>
          </a:xfrm>
          <a:prstGeom prst="rect">
            <a:avLst/>
          </a:prstGeom>
        </p:spPr>
      </p:pic>
      <p:pic>
        <p:nvPicPr>
          <p:cNvPr id="3" name="Picture 2" descr="A picture containing lamp&#10;&#10;Description automatically generated">
            <a:extLst>
              <a:ext uri="{FF2B5EF4-FFF2-40B4-BE49-F238E27FC236}">
                <a16:creationId xmlns:a16="http://schemas.microsoft.com/office/drawing/2014/main" id="{18563F54-869D-4854-9FFE-D2136C4C6D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460" y="2286000"/>
            <a:ext cx="3506466" cy="3506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40809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58738" y="111235"/>
            <a:ext cx="2522286" cy="4753769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48B2CF06-2391-45CD-B056-C7FF221962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224" y="1878333"/>
            <a:ext cx="5403704" cy="3734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13281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13048" y="770628"/>
            <a:ext cx="3241193" cy="3532899"/>
          </a:xfrm>
          <a:prstGeom prst="rect">
            <a:avLst/>
          </a:prstGeom>
        </p:spPr>
      </p:pic>
      <p:pic>
        <p:nvPicPr>
          <p:cNvPr id="3" name="Picture 2" descr="A picture containing lamp&#10;&#10;Description automatically generated">
            <a:extLst>
              <a:ext uri="{FF2B5EF4-FFF2-40B4-BE49-F238E27FC236}">
                <a16:creationId xmlns:a16="http://schemas.microsoft.com/office/drawing/2014/main" id="{3D8D0B38-B336-4293-AF20-007B77DE5D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7701" y="2409856"/>
            <a:ext cx="4015347" cy="421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78847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43182" y="313428"/>
            <a:ext cx="2816261" cy="3923955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37352C63-AB40-4ADA-8BBE-FDDEA09542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32" y="2553629"/>
            <a:ext cx="4064943" cy="4096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9765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07563" y="1155068"/>
            <a:ext cx="3888219" cy="3093547"/>
          </a:xfrm>
          <a:prstGeom prst="rect">
            <a:avLst/>
          </a:prstGeom>
        </p:spPr>
      </p:pic>
      <p:pic>
        <p:nvPicPr>
          <p:cNvPr id="3" name="Picture 2" descr="A picture containing lamp&#10;&#10;Description automatically generated">
            <a:extLst>
              <a:ext uri="{FF2B5EF4-FFF2-40B4-BE49-F238E27FC236}">
                <a16:creationId xmlns:a16="http://schemas.microsoft.com/office/drawing/2014/main" id="{3C27E463-D1C2-4D27-85C4-A4391F2689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6869" y="2261838"/>
            <a:ext cx="3541779" cy="3541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2083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93001" y="731322"/>
            <a:ext cx="4356939" cy="3584200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22BAD581-1749-4CEC-981B-E9C9C2E654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87" y="3044282"/>
            <a:ext cx="3813718" cy="3813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08948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42884" y="485995"/>
            <a:ext cx="3509380" cy="3514755"/>
          </a:xfrm>
          <a:prstGeom prst="rect">
            <a:avLst/>
          </a:prstGeom>
        </p:spPr>
      </p:pic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59C465F1-F1C7-4554-BF45-8B6E47007C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545" y="2115607"/>
            <a:ext cx="4742393" cy="4742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3657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27762" y="679644"/>
            <a:ext cx="4301116" cy="3696359"/>
          </a:xfrm>
          <a:prstGeom prst="rect">
            <a:avLst/>
          </a:prstGeom>
        </p:spPr>
      </p:pic>
      <p:pic>
        <p:nvPicPr>
          <p:cNvPr id="3" name="Picture 2" descr="A picture containing hat&#10;&#10;Description automatically generated">
            <a:extLst>
              <a:ext uri="{FF2B5EF4-FFF2-40B4-BE49-F238E27FC236}">
                <a16:creationId xmlns:a16="http://schemas.microsoft.com/office/drawing/2014/main" id="{366A7D97-774B-4D91-B288-DC4D4C5C89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9385"/>
            <a:ext cx="4038601" cy="403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7299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1645" y="653334"/>
            <a:ext cx="4744970" cy="3840607"/>
          </a:xfrm>
          <a:prstGeom prst="rect">
            <a:avLst/>
          </a:prstGeom>
        </p:spPr>
      </p:pic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046FE871-6CE7-4636-886E-FEE55FE4D3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706" y="1826072"/>
            <a:ext cx="3840607" cy="3840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35280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1645" y="653334"/>
            <a:ext cx="4744969" cy="3840607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FDD5FE6F-DEF4-4F94-B4AA-022050EF53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90" y="2310161"/>
            <a:ext cx="4307496" cy="4307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78677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34706" y="553322"/>
            <a:ext cx="3051945" cy="4244283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E3EEE2A5-9484-4E5D-BC36-B549F576D9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224" y="1878333"/>
            <a:ext cx="5403704" cy="3734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15753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34706" y="1012153"/>
            <a:ext cx="3326543" cy="3625932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9B920854-18FD-4D25-BC47-F10F029648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80" y="2468728"/>
            <a:ext cx="4389272" cy="438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68312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34706" y="1112080"/>
            <a:ext cx="3326543" cy="3426077"/>
          </a:xfrm>
          <a:prstGeom prst="rect">
            <a:avLst/>
          </a:prstGeom>
        </p:spPr>
      </p:pic>
      <p:pic>
        <p:nvPicPr>
          <p:cNvPr id="3" name="Picture 2" descr="A picture containing clock&#10;&#10;Description automatically generated">
            <a:extLst>
              <a:ext uri="{FF2B5EF4-FFF2-40B4-BE49-F238E27FC236}">
                <a16:creationId xmlns:a16="http://schemas.microsoft.com/office/drawing/2014/main" id="{78F57FE7-2914-4A56-98BC-136245074B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38" y="2666999"/>
            <a:ext cx="4039868" cy="403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15326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34706" y="1117458"/>
            <a:ext cx="3326543" cy="3415320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B075ED2B-EFF1-4F0F-B844-97FE9E3FFF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18340" y="3748639"/>
            <a:ext cx="3887452" cy="3109361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EDFE8FD0-00D5-4087-BA3D-A1A1D4370B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235" y="2624122"/>
            <a:ext cx="2831598" cy="267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47397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83009" y="626803"/>
            <a:ext cx="2625982" cy="3844835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1AE28094-6079-4345-A518-2C87E10BE9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32" y="2553629"/>
            <a:ext cx="4064943" cy="4096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69078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62096" y="481837"/>
            <a:ext cx="2067808" cy="4289772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F3B45CA4-0724-44CF-8E4E-ACE38FCA4B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224" y="1878333"/>
            <a:ext cx="5403704" cy="3734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09219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50223" y="603171"/>
            <a:ext cx="2791128" cy="3355511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89EEC490-AFA3-4390-88D4-9163DF7D3E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618" y="2843212"/>
            <a:ext cx="4441945" cy="3109361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F61F902F-3BBD-4038-A0A4-F759D528B7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7102" y="4070289"/>
            <a:ext cx="3018264" cy="266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56531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3580" y="575244"/>
            <a:ext cx="3044840" cy="3307849"/>
          </a:xfrm>
          <a:prstGeom prst="rect">
            <a:avLst/>
          </a:prstGeom>
        </p:spPr>
      </p:pic>
      <p:pic>
        <p:nvPicPr>
          <p:cNvPr id="3" name="Picture 2" descr="A picture containing room&#10;&#10;Description automatically generated">
            <a:extLst>
              <a:ext uri="{FF2B5EF4-FFF2-40B4-BE49-F238E27FC236}">
                <a16:creationId xmlns:a16="http://schemas.microsoft.com/office/drawing/2014/main" id="{7189E1C8-1CCB-4031-B542-AAC43C24CE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48" y="2254405"/>
            <a:ext cx="4262891" cy="4262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32912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26688" y="575244"/>
            <a:ext cx="2938623" cy="3307849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7D4422DE-A83F-4B60-9A07-B5099A8BD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71" y="3178098"/>
            <a:ext cx="4137102" cy="4137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56875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39871" y="442000"/>
            <a:ext cx="3112258" cy="3336748"/>
          </a:xfrm>
          <a:prstGeom prst="rect">
            <a:avLst/>
          </a:prstGeom>
        </p:spPr>
      </p:pic>
      <p:pic>
        <p:nvPicPr>
          <p:cNvPr id="3" name="Picture 2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F1D2257A-7677-4445-980C-95644F3D2F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03" y="2419815"/>
            <a:ext cx="4072055" cy="4072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9571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59648" y="743083"/>
            <a:ext cx="3112256" cy="3336748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38A6E239-20B1-493B-8869-198A2C2CCF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12412" y="2029521"/>
            <a:ext cx="4152483" cy="4653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00659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39511" y="341357"/>
            <a:ext cx="3112256" cy="3315009"/>
          </a:xfrm>
          <a:prstGeom prst="rect">
            <a:avLst/>
          </a:prstGeom>
        </p:spPr>
      </p:pic>
      <p:pic>
        <p:nvPicPr>
          <p:cNvPr id="3" name="Picture 2" descr="A picture containing shirt&#10;&#10;Description automatically generated">
            <a:extLst>
              <a:ext uri="{FF2B5EF4-FFF2-40B4-BE49-F238E27FC236}">
                <a16:creationId xmlns:a16="http://schemas.microsoft.com/office/drawing/2014/main" id="{C9179DC2-74CB-45CA-B78A-E820070C20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200" y="3211550"/>
            <a:ext cx="3646448" cy="364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44622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39511" y="341357"/>
            <a:ext cx="3112255" cy="3315009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A2AF734D-39F5-47E4-924B-D0970185C1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90" y="2310161"/>
            <a:ext cx="4307496" cy="4307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00797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91000" y="717196"/>
            <a:ext cx="3112255" cy="3165497"/>
          </a:xfrm>
          <a:prstGeom prst="rect">
            <a:avLst/>
          </a:prstGeom>
        </p:spPr>
      </p:pic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A9C08D15-2962-4282-AF21-34E1DF3469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1" y="1541866"/>
            <a:ext cx="4190999" cy="419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55043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72604" y="471869"/>
            <a:ext cx="3112254" cy="3165497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384A9951-8531-4C06-8EFC-B46954F003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90" y="2310161"/>
            <a:ext cx="4307496" cy="4307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43085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84810" y="583381"/>
            <a:ext cx="2221656" cy="3165497"/>
          </a:xfrm>
          <a:prstGeom prst="rect">
            <a:avLst/>
          </a:prstGeom>
        </p:spPr>
      </p:pic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A36CDA91-1514-4F70-B4B1-005BE3690F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07" y="2075986"/>
            <a:ext cx="4374403" cy="4374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93399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84810" y="583381"/>
            <a:ext cx="2221656" cy="3165496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2D46027D-B98C-40AA-ADA5-C2EFDD773F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473" y="2676027"/>
            <a:ext cx="4974346" cy="4806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85066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65234" y="526640"/>
            <a:ext cx="3461531" cy="2902360"/>
          </a:xfrm>
          <a:prstGeom prst="rect">
            <a:avLst/>
          </a:prstGeom>
        </p:spPr>
      </p:pic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55867F2-7D3E-4E2E-A230-F8252B9443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00" y="2554215"/>
            <a:ext cx="4724410" cy="430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39348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62151" y="459733"/>
            <a:ext cx="2667697" cy="3510410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F2CFAC58-30C7-4ACA-ADFF-5E187E21C4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618" y="2843212"/>
            <a:ext cx="4441945" cy="3109361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56818E3B-24E7-494D-A039-23F2EEDD5A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192" y="4598259"/>
            <a:ext cx="2828228" cy="225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20008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14970" y="0"/>
            <a:ext cx="4598544" cy="3782953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B00DB708-83B8-45DF-8566-007479838C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96397" y="3782953"/>
            <a:ext cx="3976661" cy="3109361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F9BE432F-F6B6-434A-9E09-DC75F80C2E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6874" y="2089401"/>
            <a:ext cx="2831598" cy="267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0035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91248" y="0"/>
            <a:ext cx="3245987" cy="3782953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D7CEF262-6BD0-4B87-BE0C-BDF4D0932B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32" y="2553629"/>
            <a:ext cx="4064943" cy="4096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537351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16789" y="133815"/>
            <a:ext cx="3105697" cy="3782953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3E712A7D-E97B-4CAC-9448-D498922B88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644" y="1889484"/>
            <a:ext cx="5403704" cy="3734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02341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16067" y="104404"/>
            <a:ext cx="3767845" cy="4309110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108179DA-F88A-41C5-9D18-8E7538BE34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32" y="2553629"/>
            <a:ext cx="4064943" cy="4096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530771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16067" y="487018"/>
            <a:ext cx="3767845" cy="3543882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6239D69B-43C8-4907-BB11-E971DB3FB7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1889484"/>
            <a:ext cx="5403704" cy="3734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541473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20458" y="487018"/>
            <a:ext cx="3759062" cy="3543882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E69AA166-B84D-4F9E-A271-57060B147B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32" y="2553629"/>
            <a:ext cx="4064943" cy="4096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71378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63035" y="487018"/>
            <a:ext cx="1473908" cy="3543882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20A50823-9111-48EC-B302-0E1209A416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51" y="2698330"/>
            <a:ext cx="4974346" cy="4806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234582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06196" y="745112"/>
            <a:ext cx="2665482" cy="2974786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6549B9F0-2015-405D-857B-AF10CF98F4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618" y="2843212"/>
            <a:ext cx="4441945" cy="3109361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CFAE944A-8CA5-43B7-87F9-56AFC8ADE5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361" y="4194349"/>
            <a:ext cx="2580113" cy="266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991176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15903" y="1085762"/>
            <a:ext cx="3401463" cy="3325197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92BF1DB3-A6C8-496F-A85B-3601A9A098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787412" y="3748639"/>
            <a:ext cx="4277744" cy="3109361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47095082-11E9-4451-AB9D-FBF91791A3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2045" y="3071360"/>
            <a:ext cx="2831598" cy="267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072275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53975" y="1085762"/>
            <a:ext cx="1525319" cy="3325197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DEE9561A-FB26-47EF-A332-4A5C5488DD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46425"/>
            <a:ext cx="5545874" cy="535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45537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27E22B-9E6C-4708-9147-B6750FB48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05456" y="773528"/>
            <a:ext cx="1357534" cy="3325197"/>
          </a:xfrm>
          <a:prstGeom prst="rect">
            <a:avLst/>
          </a:prstGeom>
        </p:spPr>
      </p:pic>
      <p:pic>
        <p:nvPicPr>
          <p:cNvPr id="3" name="Picture 2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4C070D0D-A28A-4357-B862-81FFD94242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30" y="2636238"/>
            <a:ext cx="5589826" cy="4221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285983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092" y="89210"/>
            <a:ext cx="4975445" cy="4035287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48916A7B-BEF1-49DC-843F-729D6EA573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7433" y="1856030"/>
            <a:ext cx="5481763" cy="378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487176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00575" y="375298"/>
            <a:ext cx="2212430" cy="4657748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A772EB96-C5FD-4045-8974-2AC60C7EEA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7566" y="1919362"/>
            <a:ext cx="4900575" cy="493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938800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54069" y="375298"/>
            <a:ext cx="1905442" cy="4657748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D0F8A506-C16C-4C17-A094-DD5E46C3366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20"/>
          <a:stretch/>
        </p:blipFill>
        <p:spPr>
          <a:xfrm flipH="1">
            <a:off x="7593979" y="1275636"/>
            <a:ext cx="5644941" cy="4369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870855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52907" y="534467"/>
            <a:ext cx="3150790" cy="3540577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41CB1202-E784-401C-B327-33341EEF41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3675" y="2948772"/>
            <a:ext cx="3514630" cy="3288948"/>
          </a:xfrm>
          <a:prstGeom prst="rect">
            <a:avLst/>
          </a:prstGeom>
        </p:spPr>
      </p:pic>
      <p:pic>
        <p:nvPicPr>
          <p:cNvPr id="6" name="Picture 5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765C8254-98DD-4C4F-B126-BBD0C0D3C2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5948" y="3236843"/>
            <a:ext cx="3879615" cy="271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919162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20605" y="864581"/>
            <a:ext cx="3150790" cy="3383607"/>
          </a:xfrm>
          <a:prstGeom prst="rect">
            <a:avLst/>
          </a:prstGeom>
        </p:spPr>
      </p:pic>
      <p:pic>
        <p:nvPicPr>
          <p:cNvPr id="2" name="Picture 1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DFE3EAA8-1245-4248-8A17-FF9A168DF4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618" y="2843212"/>
            <a:ext cx="4441945" cy="3109361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BED37E9C-7D6B-406A-8EAD-950AEDC1E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69816" y="3429000"/>
            <a:ext cx="3150789" cy="2900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928517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11145" y="864581"/>
            <a:ext cx="2969709" cy="3383607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58C9641C-48D1-4DC0-9331-361ED6EC7A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121" y="3429000"/>
            <a:ext cx="2645992" cy="2679197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377EEDEB-1E88-40F7-96E9-497DDA8B80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772" y="3558332"/>
            <a:ext cx="2828228" cy="225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414041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15312" y="82057"/>
            <a:ext cx="2419832" cy="4303767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5FD73FF0-59C6-4275-A1CB-10719D6D57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0267" y="1519476"/>
            <a:ext cx="5949290" cy="4111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19908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61824" y="0"/>
            <a:ext cx="1843668" cy="4899057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01CF9F1A-C9D1-4655-9EA0-FDDDAB8F50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3926"/>
            <a:ext cx="5188226" cy="5228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953983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1691" y="242933"/>
            <a:ext cx="2168114" cy="3890859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397EB47F-E236-43BE-9D9A-2CE671D0A3E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20"/>
          <a:stretch/>
        </p:blipFill>
        <p:spPr>
          <a:xfrm flipH="1">
            <a:off x="7675128" y="1275636"/>
            <a:ext cx="5563793" cy="4306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008338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1691" y="358585"/>
            <a:ext cx="2168114" cy="3659555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13A4516E-DD0A-47C5-B0AD-0B6BE29BA9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3926"/>
            <a:ext cx="5188226" cy="5228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041915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14740" y="358585"/>
            <a:ext cx="1522016" cy="3659555"/>
          </a:xfrm>
          <a:prstGeom prst="rect">
            <a:avLst/>
          </a:prstGeom>
        </p:spPr>
      </p:pic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BF847B2B-143C-482E-9974-E1825375D2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100" y="1650143"/>
            <a:ext cx="5716840" cy="5207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112874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11853" y="402054"/>
            <a:ext cx="2369172" cy="3998919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A7A89B23-91B6-434E-B9E8-8FB0B94670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3926"/>
            <a:ext cx="5188226" cy="5228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633958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8613" y="-491982"/>
            <a:ext cx="2113097" cy="5660330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3125B6B9-F113-42A4-AC9F-8340769E79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20"/>
          <a:stretch/>
        </p:blipFill>
        <p:spPr>
          <a:xfrm flipH="1">
            <a:off x="7675128" y="1275636"/>
            <a:ext cx="5563793" cy="4306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828501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48187" y="634161"/>
            <a:ext cx="2969051" cy="3394684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ECF52DB2-B1F5-4E8D-AD16-21AF4357B9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1777" y="1470992"/>
            <a:ext cx="6492917" cy="627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471785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28518" y="-224179"/>
            <a:ext cx="4134961" cy="3796425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E5ABC4B0-C1F1-4869-9188-B1620677D0B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20"/>
          <a:stretch/>
        </p:blipFill>
        <p:spPr>
          <a:xfrm flipH="1">
            <a:off x="7593979" y="1275636"/>
            <a:ext cx="5644941" cy="4369542"/>
          </a:xfrm>
          <a:prstGeom prst="rect">
            <a:avLst/>
          </a:prstGeom>
        </p:spPr>
      </p:pic>
      <p:pic>
        <p:nvPicPr>
          <p:cNvPr id="6" name="Picture 5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4C3D30E3-88BF-49A2-AB8A-7674D9E1F1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88474" y="3748639"/>
            <a:ext cx="4416992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917558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56311" y="-233469"/>
            <a:ext cx="5079378" cy="3982108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A6EBC216-C1EF-4B52-97E1-AEC150DF9CA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20"/>
          <a:stretch/>
        </p:blipFill>
        <p:spPr>
          <a:xfrm flipH="1">
            <a:off x="7538224" y="1364846"/>
            <a:ext cx="5778755" cy="4306728"/>
          </a:xfrm>
          <a:prstGeom prst="rect">
            <a:avLst/>
          </a:prstGeom>
        </p:spPr>
      </p:pic>
      <p:pic>
        <p:nvPicPr>
          <p:cNvPr id="6" name="Picture 5" descr="A picture containing cat, drawing&#10;&#10;Description automatically generated">
            <a:extLst>
              <a:ext uri="{FF2B5EF4-FFF2-40B4-BE49-F238E27FC236}">
                <a16:creationId xmlns:a16="http://schemas.microsoft.com/office/drawing/2014/main" id="{354EE025-FCA7-400D-A58D-01F01E2C0A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708" y="3748639"/>
            <a:ext cx="3469603" cy="310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668940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56310" y="-121783"/>
            <a:ext cx="5079378" cy="3775606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4E6EE532-E68F-44CB-ACF3-86B6FECF1D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20"/>
          <a:stretch/>
        </p:blipFill>
        <p:spPr>
          <a:xfrm flipH="1">
            <a:off x="7605131" y="1275635"/>
            <a:ext cx="5633789" cy="4360909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7E00BF6A-79B6-41BA-B93A-0375EB8D01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4188" y="4077557"/>
            <a:ext cx="3152122" cy="2448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76360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56116" y="-377687"/>
            <a:ext cx="2136162" cy="4932481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0BEB1488-A02D-4151-ABFA-BF615DF28E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3746" y="1733816"/>
            <a:ext cx="5234609" cy="527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582790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0906" y="0"/>
            <a:ext cx="2136162" cy="4371449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D7427457-4BC2-4B37-8578-F38F4849E2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3746" y="1733816"/>
            <a:ext cx="5234609" cy="527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790245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506B34-804B-4245-B866-B9FC916E7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96000" y="318052"/>
            <a:ext cx="1062783" cy="4371449"/>
          </a:xfrm>
          <a:prstGeom prst="rect">
            <a:avLst/>
          </a:prstGeom>
        </p:spPr>
      </p:pic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E5F916D-16D2-4C8B-996F-A7584C0771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1493" y="1634915"/>
            <a:ext cx="6006553" cy="5471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294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AA783A1F549B418114E0928C80B54C" ma:contentTypeVersion="13" ma:contentTypeDescription="Create a new document." ma:contentTypeScope="" ma:versionID="9bd64380f9d8325307d7ba83926ea1f9">
  <xsd:schema xmlns:xsd="http://www.w3.org/2001/XMLSchema" xmlns:xs="http://www.w3.org/2001/XMLSchema" xmlns:p="http://schemas.microsoft.com/office/2006/metadata/properties" xmlns:ns2="d3ecd678-d469-47a4-8993-00ceec4142e9" xmlns:ns3="c2a99427-180b-474a-ba11-c5899524b8b8" targetNamespace="http://schemas.microsoft.com/office/2006/metadata/properties" ma:root="true" ma:fieldsID="34d6be31989845d80c81166f6ce0e3ba" ns2:_="" ns3:_="">
    <xsd:import namespace="d3ecd678-d469-47a4-8993-00ceec4142e9"/>
    <xsd:import namespace="c2a99427-180b-474a-ba11-c5899524b8b8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Tags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ecd678-d469-47a4-8993-00ceec4142e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a99427-180b-474a-ba11-c5899524b8b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0E8C3EB-2C5B-4A8E-83D5-04CCACEFE7BD}"/>
</file>

<file path=customXml/itemProps2.xml><?xml version="1.0" encoding="utf-8"?>
<ds:datastoreItem xmlns:ds="http://schemas.openxmlformats.org/officeDocument/2006/customXml" ds:itemID="{FF3214E5-F3DC-4E22-911E-6E15B6A3CB08}"/>
</file>

<file path=customXml/itemProps3.xml><?xml version="1.0" encoding="utf-8"?>
<ds:datastoreItem xmlns:ds="http://schemas.openxmlformats.org/officeDocument/2006/customXml" ds:itemID="{512D7312-0D36-4599-98E2-BDBE3CB4EA3D}"/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0</Words>
  <Application>Microsoft Office PowerPoint</Application>
  <PresentationFormat>Widescreen</PresentationFormat>
  <Paragraphs>0</Paragraphs>
  <Slides>113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113</vt:i4>
      </vt:variant>
    </vt:vector>
  </HeadingPairs>
  <TitlesOfParts>
    <vt:vector size="1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Lee</dc:creator>
  <cp:lastModifiedBy>Sarah Lee</cp:lastModifiedBy>
  <cp:revision>21</cp:revision>
  <dcterms:created xsi:type="dcterms:W3CDTF">2020-10-08T09:44:58Z</dcterms:created>
  <dcterms:modified xsi:type="dcterms:W3CDTF">2020-10-08T16:57:49Z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0x010100C9AA783A1F549B418114E0928C80B54C</vt:lpwstr>
  </property>
</Properties>
</file>