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6" r:id="rId61"/>
    <p:sldId id="317" r:id="rId62"/>
    <p:sldId id="318" r:id="rId63"/>
    <p:sldId id="319" r:id="rId64"/>
    <p:sldId id="320" r:id="rId65"/>
    <p:sldId id="355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56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  <p:sldId id="338" r:id="rId85"/>
    <p:sldId id="339" r:id="rId86"/>
    <p:sldId id="340" r:id="rId87"/>
    <p:sldId id="341" r:id="rId88"/>
    <p:sldId id="342" r:id="rId89"/>
    <p:sldId id="343" r:id="rId90"/>
    <p:sldId id="344" r:id="rId91"/>
    <p:sldId id="345" r:id="rId92"/>
    <p:sldId id="346" r:id="rId93"/>
    <p:sldId id="347" r:id="rId94"/>
    <p:sldId id="348" r:id="rId95"/>
    <p:sldId id="349" r:id="rId96"/>
    <p:sldId id="350" r:id="rId97"/>
    <p:sldId id="351" r:id="rId98"/>
    <p:sldId id="352" r:id="rId99"/>
    <p:sldId id="354" r:id="rId100"/>
    <p:sldId id="353" r:id="rId10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 snapToGrid="0">
      <p:cViewPr varScale="1">
        <p:scale>
          <a:sx n="68" d="100"/>
          <a:sy n="68" d="100"/>
        </p:scale>
        <p:origin x="69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4D5FD4-CAB3-459F-BB1D-02FDCCCDBC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FA0DD5-3E82-4ABD-8487-066552BFC7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ECE237-F2EC-4FB9-BBA4-06EF9954B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72451-2347-4E4F-8F3C-604085FD7563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D437EF-D4E5-4569-8861-445503B34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A1A14E-3239-4798-9F8D-93BD5BA6A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440FA-C263-4887-83F8-85EC6ADF51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025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5AA55-FCA9-43D5-ABA7-D2FF28038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E166FE-0514-4B49-884F-46493E8930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9375BF-9E58-4E09-8984-83B06D31F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72451-2347-4E4F-8F3C-604085FD7563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728C6C-79C5-4451-8EC3-044257B30B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36972A-D68D-4AA5-8E1E-53A74A76A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440FA-C263-4887-83F8-85EC6ADF51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338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9EE31F-7E71-4F12-BBC6-B7D167D07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3F160E-1C2D-48BE-AA7D-4E2D2D1B28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DB6CCE-990F-477D-97EA-DBF53711B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72451-2347-4E4F-8F3C-604085FD7563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41840-E1DB-420D-A67A-EDF45AD64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EB9E18-813D-4E6D-A8DB-A4F0F03614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440FA-C263-4887-83F8-85EC6ADF51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012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E907DC-F06F-44A6-AC7F-FB8ED263A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B2C4F3-8F8C-4E3E-85EB-DC144F5B48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8A5D92-BCE8-4793-8B28-A31B22B836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70C2BF-A087-4F7B-8809-3D1EF512C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72451-2347-4E4F-8F3C-604085FD7563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520338-F50D-47DD-8102-BADE772A11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139519-B9F4-41CE-A791-B75F982EA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440FA-C263-4887-83F8-85EC6ADF51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494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8CFFD6-DBCD-4BD0-B330-DCE4FA74F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C67C4C-471B-4CEC-A454-BE5A05BE54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776555-E486-4967-871F-ADBD2A8B91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BB119E-D2D9-455F-A2A2-AD01244622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6E77D36-F377-4BC2-A73D-EA81E91F87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DA32FAB-86CC-4E1A-A654-9D7E1CD393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72451-2347-4E4F-8F3C-604085FD7563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D49A7F9-0176-4A0B-B129-D3815B3DF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BB1612C-96E0-446B-AFF9-FAE209FAA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440FA-C263-4887-83F8-85EC6ADF51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505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F8D033-1B48-4546-9942-007C93CE9D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90228D-049C-484E-8956-5BED9547A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72451-2347-4E4F-8F3C-604085FD7563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8C6946-2C96-4F7E-B191-5D765B6DFC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59406A-A271-4C36-9AB9-B660B89A4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440FA-C263-4887-83F8-85EC6ADF51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9813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1A131C-1420-46DC-9C0B-736AF5D4D6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72451-2347-4E4F-8F3C-604085FD7563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3092CC-E595-41CB-87FF-3963FBF00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625731-C1D7-46CE-A6E5-A8DCC4CA9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440FA-C263-4887-83F8-85EC6ADF51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02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71B44B-14B2-4C44-9D3B-8CC98971A9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B96E0F-1AF8-4C4B-94F0-7B2FD33E97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0C4942-C32A-4129-AD2E-FE4002D7B2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3678F5-8768-47D6-A22F-6823BA17F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72451-2347-4E4F-8F3C-604085FD7563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BBEF89-8713-4065-A50D-53420015B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67246E-E49C-49DF-894F-B36A00C69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440FA-C263-4887-83F8-85EC6ADF51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491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EE9750-1913-4133-A1E0-7D764D97F9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F4571DF-3155-4268-828F-1EC85B99D1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B1957E-8F5E-480C-979F-5E2207B91F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47B3EE-A8B1-433C-A31A-EA6B423B2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72451-2347-4E4F-8F3C-604085FD7563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78F36B-A968-4591-91D7-1DABB0576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C6939C-A806-48B3-AC6E-B182BB354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440FA-C263-4887-83F8-85EC6ADF51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7274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09099-0D54-49EF-B4E5-9DF20AEB3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F09B5C-5F66-4B1F-9D49-72D341BBBA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0B853B-E6C6-4D35-AACA-3455A6076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72451-2347-4E4F-8F3C-604085FD7563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2EFBF8-6202-4A0D-8A17-C0B8C2D7E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874E56-9354-43CA-8184-CD3B0656B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440FA-C263-4887-83F8-85EC6ADF51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511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32B244D-7D6F-49CE-97C9-E351D94723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728013-543B-4DE1-A164-DE8926933C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82DF02-3F4B-490F-ADC7-36441EBD2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72451-2347-4E4F-8F3C-604085FD7563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DA3C51-765E-4B5F-9774-33698F621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DFB816-30BD-4B2B-9099-B623A2C812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440FA-C263-4887-83F8-85EC6ADF51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170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6FDB59-5123-42A6-AF57-D2334982F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DFD1CD-B0A9-4D78-A093-4901276AB2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580BE8-7F87-4FDE-A689-FCE4B68F33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72451-2347-4E4F-8F3C-604085FD7563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4AFE91-AC39-482A-8631-2010A856FD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E68689-FD81-4E37-9F9F-D3E22CD9D6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440FA-C263-4887-83F8-85EC6ADF51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142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4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8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8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1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3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3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3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3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3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9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3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3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3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8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8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3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3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3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3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6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3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3.pn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8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8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8.pn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5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8.pn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8.pn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3.png"/><Relationship Id="rId4" Type="http://schemas.openxmlformats.org/officeDocument/2006/relationships/image" Target="../media/image8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717" y="1739590"/>
            <a:ext cx="4086778" cy="2036623"/>
          </a:xfrm>
          <a:prstGeom prst="rect">
            <a:avLst/>
          </a:prstGeom>
        </p:spPr>
      </p:pic>
      <p:pic>
        <p:nvPicPr>
          <p:cNvPr id="7" name="Picture 6" descr="A picture containing lamp&#10;&#10;Description automatically generated">
            <a:extLst>
              <a:ext uri="{FF2B5EF4-FFF2-40B4-BE49-F238E27FC236}">
                <a16:creationId xmlns:a16="http://schemas.microsoft.com/office/drawing/2014/main" id="{4DDE94CA-25ED-4CB5-91C6-6FE4C64BD3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213" y="3429000"/>
            <a:ext cx="3146503" cy="314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345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37717" y="1805796"/>
            <a:ext cx="4086778" cy="1904211"/>
          </a:xfrm>
          <a:prstGeom prst="rect">
            <a:avLst/>
          </a:prstGeom>
        </p:spPr>
      </p:pic>
      <p:pic>
        <p:nvPicPr>
          <p:cNvPr id="7" name="Picture 6" descr="A picture containing lamp&#10;&#10;Description automatically generated">
            <a:extLst>
              <a:ext uri="{FF2B5EF4-FFF2-40B4-BE49-F238E27FC236}">
                <a16:creationId xmlns:a16="http://schemas.microsoft.com/office/drawing/2014/main" id="{4DDE94CA-25ED-4CB5-91C6-6FE4C64BD3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313510" y="2430966"/>
            <a:ext cx="3740957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0861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48427" y="1805796"/>
            <a:ext cx="3865358" cy="1904211"/>
          </a:xfrm>
          <a:prstGeom prst="rect">
            <a:avLst/>
          </a:prstGeom>
        </p:spPr>
      </p:pic>
      <p:pic>
        <p:nvPicPr>
          <p:cNvPr id="7" name="Picture 6" descr="A picture containing lamp&#10;&#10;Description automatically generated">
            <a:extLst>
              <a:ext uri="{FF2B5EF4-FFF2-40B4-BE49-F238E27FC236}">
                <a16:creationId xmlns:a16="http://schemas.microsoft.com/office/drawing/2014/main" id="{4DDE94CA-25ED-4CB5-91C6-6FE4C64BD3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41" y="3381748"/>
            <a:ext cx="3394486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2028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05139" y="1805796"/>
            <a:ext cx="2751933" cy="1904211"/>
          </a:xfrm>
          <a:prstGeom prst="rect">
            <a:avLst/>
          </a:prstGeom>
        </p:spPr>
      </p:pic>
      <p:pic>
        <p:nvPicPr>
          <p:cNvPr id="7" name="Picture 6" descr="A picture containing lamp&#10;&#10;Description automatically generated">
            <a:extLst>
              <a:ext uri="{FF2B5EF4-FFF2-40B4-BE49-F238E27FC236}">
                <a16:creationId xmlns:a16="http://schemas.microsoft.com/office/drawing/2014/main" id="{4DDE94CA-25ED-4CB5-91C6-6FE4C64BD3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050" y="3259085"/>
            <a:ext cx="3394486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671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05139" y="1977928"/>
            <a:ext cx="2751933" cy="1559947"/>
          </a:xfrm>
          <a:prstGeom prst="rect">
            <a:avLst/>
          </a:prstGeom>
        </p:spPr>
      </p:pic>
      <p:pic>
        <p:nvPicPr>
          <p:cNvPr id="7" name="Picture 6" descr="A picture containing lamp&#10;&#10;Description automatically generated">
            <a:extLst>
              <a:ext uri="{FF2B5EF4-FFF2-40B4-BE49-F238E27FC236}">
                <a16:creationId xmlns:a16="http://schemas.microsoft.com/office/drawing/2014/main" id="{4DDE94CA-25ED-4CB5-91C6-6FE4C64BD3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113" y="3337143"/>
            <a:ext cx="3394486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7237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82060" y="1863628"/>
            <a:ext cx="1161651" cy="2270501"/>
          </a:xfrm>
          <a:prstGeom prst="rect">
            <a:avLst/>
          </a:prstGeom>
        </p:spPr>
      </p:pic>
      <p:pic>
        <p:nvPicPr>
          <p:cNvPr id="7" name="Picture 6" descr="A picture containing lamp&#10;&#10;Description automatically generated">
            <a:extLst>
              <a:ext uri="{FF2B5EF4-FFF2-40B4-BE49-F238E27FC236}">
                <a16:creationId xmlns:a16="http://schemas.microsoft.com/office/drawing/2014/main" id="{4DDE94CA-25ED-4CB5-91C6-6FE4C64BD3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301035" y="2457729"/>
            <a:ext cx="3486151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2025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93680" y="1645829"/>
            <a:ext cx="2204640" cy="2369986"/>
          </a:xfrm>
          <a:prstGeom prst="rect">
            <a:avLst/>
          </a:prstGeom>
        </p:spPr>
      </p:pic>
      <p:pic>
        <p:nvPicPr>
          <p:cNvPr id="3" name="Picture 2" descr="A picture containing clock&#10;&#10;Description automatically generated">
            <a:extLst>
              <a:ext uri="{FF2B5EF4-FFF2-40B4-BE49-F238E27FC236}">
                <a16:creationId xmlns:a16="http://schemas.microsoft.com/office/drawing/2014/main" id="{7F58EC3C-CF10-4AFE-9899-CBA4EB1B65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684" y="3457575"/>
            <a:ext cx="3121158" cy="3121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1613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71901" y="1346821"/>
            <a:ext cx="3983632" cy="2968001"/>
          </a:xfrm>
          <a:prstGeom prst="rect">
            <a:avLst/>
          </a:prstGeom>
        </p:spPr>
      </p:pic>
      <p:pic>
        <p:nvPicPr>
          <p:cNvPr id="3" name="Picture 2" descr="A picture containing clock&#10;&#10;Description automatically generated">
            <a:extLst>
              <a:ext uri="{FF2B5EF4-FFF2-40B4-BE49-F238E27FC236}">
                <a16:creationId xmlns:a16="http://schemas.microsoft.com/office/drawing/2014/main" id="{7F58EC3C-CF10-4AFE-9899-CBA4EB1B65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00937" y="2830822"/>
            <a:ext cx="3063809" cy="3121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9642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04368" y="1346821"/>
            <a:ext cx="2918698" cy="2968001"/>
          </a:xfrm>
          <a:prstGeom prst="rect">
            <a:avLst/>
          </a:prstGeom>
        </p:spPr>
      </p:pic>
      <p:pic>
        <p:nvPicPr>
          <p:cNvPr id="3" name="Picture 2" descr="A picture containing clock&#10;&#10;Description automatically generated">
            <a:extLst>
              <a:ext uri="{FF2B5EF4-FFF2-40B4-BE49-F238E27FC236}">
                <a16:creationId xmlns:a16="http://schemas.microsoft.com/office/drawing/2014/main" id="{7F58EC3C-CF10-4AFE-9899-CBA4EB1B65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20" y="3600450"/>
            <a:ext cx="3408429" cy="3121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0035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04078" y="1332534"/>
            <a:ext cx="2662327" cy="2968001"/>
          </a:xfrm>
          <a:prstGeom prst="rect">
            <a:avLst/>
          </a:prstGeom>
        </p:spPr>
      </p:pic>
      <p:pic>
        <p:nvPicPr>
          <p:cNvPr id="3" name="Picture 2" descr="A picture containing clock&#10;&#10;Description automatically generated">
            <a:extLst>
              <a:ext uri="{FF2B5EF4-FFF2-40B4-BE49-F238E27FC236}">
                <a16:creationId xmlns:a16="http://schemas.microsoft.com/office/drawing/2014/main" id="{7F58EC3C-CF10-4AFE-9899-CBA4EB1B65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20" y="3600450"/>
            <a:ext cx="3408429" cy="3121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4356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32591" y="1552597"/>
            <a:ext cx="3211009" cy="2876529"/>
          </a:xfrm>
          <a:prstGeom prst="rect">
            <a:avLst/>
          </a:prstGeom>
        </p:spPr>
      </p:pic>
      <p:pic>
        <p:nvPicPr>
          <p:cNvPr id="3" name="Picture 2" descr="A picture containing clock&#10;&#10;Description automatically generated">
            <a:extLst>
              <a:ext uri="{FF2B5EF4-FFF2-40B4-BE49-F238E27FC236}">
                <a16:creationId xmlns:a16="http://schemas.microsoft.com/office/drawing/2014/main" id="{7F58EC3C-CF10-4AFE-9899-CBA4EB1B65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920" y="3557587"/>
            <a:ext cx="3408429" cy="3121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2735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46854" y="1450842"/>
            <a:ext cx="3706685" cy="2789281"/>
          </a:xfrm>
          <a:prstGeom prst="rect">
            <a:avLst/>
          </a:prstGeom>
        </p:spPr>
      </p:pic>
      <p:pic>
        <p:nvPicPr>
          <p:cNvPr id="3" name="Picture 2" descr="A picture containing clock&#10;&#10;Description automatically generated">
            <a:extLst>
              <a:ext uri="{FF2B5EF4-FFF2-40B4-BE49-F238E27FC236}">
                <a16:creationId xmlns:a16="http://schemas.microsoft.com/office/drawing/2014/main" id="{7F58EC3C-CF10-4AFE-9899-CBA4EB1B65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920" y="3557587"/>
            <a:ext cx="3408429" cy="3121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640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37102" y="1675973"/>
            <a:ext cx="4116437" cy="2597584"/>
          </a:xfrm>
          <a:prstGeom prst="rect">
            <a:avLst/>
          </a:prstGeom>
        </p:spPr>
      </p:pic>
      <p:pic>
        <p:nvPicPr>
          <p:cNvPr id="3" name="Picture 2" descr="A picture containing clock&#10;&#10;Description automatically generated">
            <a:extLst>
              <a:ext uri="{FF2B5EF4-FFF2-40B4-BE49-F238E27FC236}">
                <a16:creationId xmlns:a16="http://schemas.microsoft.com/office/drawing/2014/main" id="{7F58EC3C-CF10-4AFE-9899-CBA4EB1B65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55823" y="2679544"/>
            <a:ext cx="3343973" cy="3121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7565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77781" y="1259964"/>
            <a:ext cx="4823619" cy="2559330"/>
          </a:xfrm>
          <a:prstGeom prst="rect">
            <a:avLst/>
          </a:prstGeom>
        </p:spPr>
      </p:pic>
      <p:pic>
        <p:nvPicPr>
          <p:cNvPr id="3" name="Picture 2" descr="A picture containing clock&#10;&#10;Description automatically generated">
            <a:extLst>
              <a:ext uri="{FF2B5EF4-FFF2-40B4-BE49-F238E27FC236}">
                <a16:creationId xmlns:a16="http://schemas.microsoft.com/office/drawing/2014/main" id="{7F58EC3C-CF10-4AFE-9899-CBA4EB1B65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352" y="3429000"/>
            <a:ext cx="3408429" cy="3121158"/>
          </a:xfrm>
          <a:prstGeom prst="rect">
            <a:avLst/>
          </a:prstGeom>
        </p:spPr>
      </p:pic>
      <p:pic>
        <p:nvPicPr>
          <p:cNvPr id="4" name="Picture 3" descr="A picture containing flying, dark, plane, air&#10;&#10;Description automatically generated">
            <a:extLst>
              <a:ext uri="{FF2B5EF4-FFF2-40B4-BE49-F238E27FC236}">
                <a16:creationId xmlns:a16="http://schemas.microsoft.com/office/drawing/2014/main" id="{16F0A21F-FF4C-4D65-BD6F-B181FC5995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411" y="1130238"/>
            <a:ext cx="1123043" cy="1297235"/>
          </a:xfrm>
          <a:prstGeom prst="rect">
            <a:avLst/>
          </a:prstGeom>
        </p:spPr>
      </p:pic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49BF0858-3B43-48DC-A372-CFA49E9663C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7787" y="-453077"/>
            <a:ext cx="2831598" cy="2679197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E5DE06F0-566D-42CD-8864-DEBBE8F98FC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223" y="2501000"/>
            <a:ext cx="4480948" cy="3097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0659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62458" y="1279522"/>
            <a:ext cx="1113861" cy="2559330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77E7AF86-8FF6-48BA-9ED5-72F554282D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927" y="2559187"/>
            <a:ext cx="3813756" cy="3813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4631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70361" y="1706602"/>
            <a:ext cx="2991610" cy="236344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E7AF86-8FF6-48BA-9ED5-72F554282D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01927" y="2559187"/>
            <a:ext cx="3813756" cy="3813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9916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48058" y="1092560"/>
            <a:ext cx="3147646" cy="2933254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77E7AF86-8FF6-48BA-9ED5-72F554282D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69" y="2704152"/>
            <a:ext cx="3813756" cy="3813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3148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1136" y="1182495"/>
            <a:ext cx="2527088" cy="29597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E7AF86-8FF6-48BA-9ED5-72F554282D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01927" y="2559187"/>
            <a:ext cx="3813756" cy="3813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7164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9902" y="1285418"/>
            <a:ext cx="4125951" cy="311256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E7AF86-8FF6-48BA-9ED5-72F554282D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8092697" y="1979324"/>
            <a:ext cx="3749897" cy="3813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1483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53575" y="1527727"/>
            <a:ext cx="4697386" cy="26428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E7AF86-8FF6-48BA-9ED5-72F554282D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0981" y="2726455"/>
            <a:ext cx="3813756" cy="3813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0283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42212" y="1516575"/>
            <a:ext cx="2274062" cy="26428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E7AF86-8FF6-48BA-9ED5-72F554282D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5537" y="2344226"/>
            <a:ext cx="4419009" cy="4419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2717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82485" y="1277387"/>
            <a:ext cx="2508608" cy="282805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E7AF86-8FF6-48BA-9ED5-72F554282D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6891454" y="1792164"/>
            <a:ext cx="5073805" cy="4274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7325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90840" y="1455806"/>
            <a:ext cx="2320697" cy="282805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E7AF86-8FF6-48BA-9ED5-72F554282D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818" y="1925946"/>
            <a:ext cx="4715829" cy="4715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2238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35879" y="1335530"/>
            <a:ext cx="2994000" cy="32364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E7AF86-8FF6-48BA-9ED5-72F554282D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483540"/>
            <a:ext cx="5659123" cy="4274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0534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26368" y="1678047"/>
            <a:ext cx="4710788" cy="2403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E7AF86-8FF6-48BA-9ED5-72F554282D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5537" y="2344226"/>
            <a:ext cx="4419009" cy="4419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4449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68114" y="1678047"/>
            <a:ext cx="2869643" cy="250366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E7AF86-8FF6-48BA-9ED5-72F554282D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8260703" y="1385221"/>
            <a:ext cx="4373630" cy="4419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9871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97548" y="1429826"/>
            <a:ext cx="2554463" cy="31003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E7AF86-8FF6-48BA-9ED5-72F554282D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92268" flipH="1">
            <a:off x="666723" y="2746056"/>
            <a:ext cx="4373630" cy="4373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410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97548" y="1616728"/>
            <a:ext cx="2554463" cy="272657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C1FB924-75DC-480B-9187-07245F4458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545079" y="2475571"/>
            <a:ext cx="4131160" cy="4131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295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17684" y="1588512"/>
            <a:ext cx="4108269" cy="268240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E7AF86-8FF6-48BA-9ED5-72F554282D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92268" flipH="1">
            <a:off x="234767" y="2701452"/>
            <a:ext cx="4373630" cy="4373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9515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18709" y="1588512"/>
            <a:ext cx="3306218" cy="268240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E7AF86-8FF6-48BA-9ED5-72F554282D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92268" flipH="1">
            <a:off x="234767" y="2701452"/>
            <a:ext cx="4373630" cy="4373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2599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18709" y="1663592"/>
            <a:ext cx="3306218" cy="253224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E7AF86-8FF6-48BA-9ED5-72F554282D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545079" y="2233101"/>
            <a:ext cx="4373630" cy="4373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8674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02505" y="1619784"/>
            <a:ext cx="3751522" cy="265695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E7AF86-8FF6-48BA-9ED5-72F554282D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7559196" y="1619784"/>
            <a:ext cx="4373630" cy="4373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7684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19248" y="375700"/>
            <a:ext cx="5146447" cy="2652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E7AF86-8FF6-48BA-9ED5-72F554282D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-636951" y="2484370"/>
            <a:ext cx="4373630" cy="4373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428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1.85185E-6 L -0.00937 0.38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9" y="1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61395" y="1619784"/>
            <a:ext cx="3433742" cy="265695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E7AF86-8FF6-48BA-9ED5-72F554282D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7559196" y="1619784"/>
            <a:ext cx="4373630" cy="4373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48529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74EDD2-517C-4353-B1D8-634A7C17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99607" y="1955078"/>
            <a:ext cx="5336565" cy="23938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E7AF86-8FF6-48BA-9ED5-72F554282D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4719" y="2729573"/>
            <a:ext cx="4128427" cy="4128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25939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7E7AF86-8FF6-48BA-9ED5-72F554282D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4719" y="2729573"/>
            <a:ext cx="4128427" cy="4128427"/>
          </a:xfrm>
          <a:prstGeom prst="rect">
            <a:avLst/>
          </a:prstGeom>
        </p:spPr>
      </p:pic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837" y="2010052"/>
            <a:ext cx="4901813" cy="2249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19119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7E7AF86-8FF6-48BA-9ED5-72F554282D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-774609" y="2456101"/>
            <a:ext cx="3818892" cy="390622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88641" y="1474794"/>
            <a:ext cx="4357417" cy="2249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07131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7E7AF86-8FF6-48BA-9ED5-72F554282D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58589" y="2716360"/>
            <a:ext cx="3050257" cy="288608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45003" y="1909691"/>
            <a:ext cx="4036028" cy="2249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21597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59175" y="1709666"/>
            <a:ext cx="4450491" cy="2679197"/>
          </a:xfrm>
          <a:prstGeom prst="rect">
            <a:avLst/>
          </a:prstGeom>
        </p:spPr>
      </p:pic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8039EC96-1631-4765-AE27-0E5374C5B3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0464" y="4178803"/>
            <a:ext cx="2831598" cy="2679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05412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7E7AF86-8FF6-48BA-9ED5-72F554282D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11096" y="3775726"/>
            <a:ext cx="3050257" cy="288608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64078" y="1679352"/>
            <a:ext cx="5445174" cy="2700161"/>
          </a:xfrm>
          <a:prstGeom prst="rect">
            <a:avLst/>
          </a:prstGeom>
        </p:spPr>
      </p:pic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8039EC96-1631-4765-AE27-0E5374C5B3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251" y="3034547"/>
            <a:ext cx="2831598" cy="2679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4036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63471" y="1244592"/>
            <a:ext cx="3884285" cy="2700161"/>
          </a:xfrm>
          <a:prstGeom prst="rect">
            <a:avLst/>
          </a:prstGeom>
        </p:spPr>
      </p:pic>
      <p:pic>
        <p:nvPicPr>
          <p:cNvPr id="2" name="Picture 1" descr="A picture containing flying, dark, plane, air&#10;&#10;Description automatically generated">
            <a:extLst>
              <a:ext uri="{FF2B5EF4-FFF2-40B4-BE49-F238E27FC236}">
                <a16:creationId xmlns:a16="http://schemas.microsoft.com/office/drawing/2014/main" id="{FBE60E4F-CE9F-4375-A150-6096049E2D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2802" y="550126"/>
            <a:ext cx="1423081" cy="1643811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0BA8428D-A140-4D6C-B9A7-50E697F1AE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00087" y="2022836"/>
            <a:ext cx="4713354" cy="4713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04334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36946" y="887405"/>
            <a:ext cx="2610772" cy="3638766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0BA8428D-A140-4D6C-B9A7-50E697F1AE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8599" y="1894248"/>
            <a:ext cx="4713354" cy="4713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01229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36396" y="824679"/>
            <a:ext cx="2919207" cy="3761608"/>
          </a:xfrm>
          <a:prstGeom prst="rect">
            <a:avLst/>
          </a:prstGeom>
        </p:spPr>
      </p:pic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FC562E43-71AE-4877-B398-F6F147BE00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51" y="2023356"/>
            <a:ext cx="5188462" cy="3586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52263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36396" y="1082579"/>
            <a:ext cx="3645734" cy="3875184"/>
          </a:xfrm>
          <a:prstGeom prst="rect">
            <a:avLst/>
          </a:prstGeom>
        </p:spPr>
      </p:pic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FC562E43-71AE-4877-B398-F6F147BE00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51" y="2023356"/>
            <a:ext cx="5188462" cy="3586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85904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03919" y="796829"/>
            <a:ext cx="2739214" cy="3875184"/>
          </a:xfrm>
          <a:prstGeom prst="rect">
            <a:avLst/>
          </a:prstGeom>
        </p:spPr>
      </p:pic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FC562E43-71AE-4877-B398-F6F147BE00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51" y="2023356"/>
            <a:ext cx="5188462" cy="3586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47698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35744" y="457199"/>
            <a:ext cx="4549312" cy="3912229"/>
          </a:xfrm>
          <a:prstGeom prst="rect">
            <a:avLst/>
          </a:prstGeom>
        </p:spPr>
      </p:pic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9413D7F0-52E2-487B-811D-C1EB25A1E3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9113" y="1728787"/>
            <a:ext cx="4989579" cy="4989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72279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55993" y="327218"/>
            <a:ext cx="4471458" cy="4286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86215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08667" y="271462"/>
            <a:ext cx="4364897" cy="4286251"/>
          </a:xfrm>
          <a:prstGeom prst="rect">
            <a:avLst/>
          </a:prstGeom>
        </p:spPr>
      </p:pic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9483FA9C-A10C-446B-97D1-B5A4C4899D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9113" y="1728787"/>
            <a:ext cx="4989579" cy="4989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67582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28804" y="780032"/>
            <a:ext cx="4364897" cy="3715161"/>
          </a:xfrm>
          <a:prstGeom prst="rect">
            <a:avLst/>
          </a:prstGeom>
        </p:spPr>
      </p:pic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635BDFA7-76B4-41B1-8D8C-0ECAA81DB1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51" y="2023356"/>
            <a:ext cx="5188462" cy="3586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8394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63340" y="692678"/>
            <a:ext cx="5114127" cy="3277156"/>
          </a:xfrm>
          <a:prstGeom prst="rect">
            <a:avLst/>
          </a:prstGeom>
        </p:spPr>
      </p:pic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9483FA9C-A10C-446B-97D1-B5A4C4899D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9113" y="1728787"/>
            <a:ext cx="4989579" cy="4989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66947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87209" y="946420"/>
            <a:ext cx="4934741" cy="3277156"/>
          </a:xfrm>
          <a:prstGeom prst="rect">
            <a:avLst/>
          </a:prstGeom>
        </p:spPr>
      </p:pic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9483FA9C-A10C-446B-97D1-B5A4C4899D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9113" y="1728787"/>
            <a:ext cx="4989579" cy="4989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53332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72952" y="756519"/>
            <a:ext cx="4404502" cy="3467057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BA244826-4390-4B7E-94D8-3FA511CF87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51" y="2023356"/>
            <a:ext cx="5188462" cy="3586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41867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02505" y="756519"/>
            <a:ext cx="2097901" cy="3467057"/>
          </a:xfrm>
          <a:prstGeom prst="rect">
            <a:avLst/>
          </a:prstGeom>
        </p:spPr>
      </p:pic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9483FA9C-A10C-446B-97D1-B5A4C4899D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9113" y="1728787"/>
            <a:ext cx="4989579" cy="4989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5680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05077" y="669415"/>
            <a:ext cx="3072783" cy="3602030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61D1E2AC-E24F-4259-9E38-CF0C01CB40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51" y="2023356"/>
            <a:ext cx="5188462" cy="3586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3601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85537" y="-219399"/>
            <a:ext cx="2620926" cy="3072347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61D1E2AC-E24F-4259-9E38-CF0C01CB40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8673" y="2763738"/>
            <a:ext cx="4117240" cy="2845657"/>
          </a:xfrm>
          <a:prstGeom prst="rect">
            <a:avLst/>
          </a:prstGeom>
        </p:spPr>
      </p:pic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142F4A3D-4551-4EA8-8180-0ABF208EF6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0126" y="2671022"/>
            <a:ext cx="3462194" cy="3327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980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70466" y="1095582"/>
            <a:ext cx="4145448" cy="2845657"/>
          </a:xfrm>
          <a:prstGeom prst="rect">
            <a:avLst/>
          </a:prstGeom>
        </p:spPr>
      </p:pic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948E3BFE-AD0D-4B11-91CD-5F11E5AA55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9113" y="1728787"/>
            <a:ext cx="4989579" cy="4989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97895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42467" y="772197"/>
            <a:ext cx="3509435" cy="3485177"/>
          </a:xfrm>
          <a:prstGeom prst="rect">
            <a:avLst/>
          </a:prstGeom>
        </p:spPr>
      </p:pic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948E3BFE-AD0D-4B11-91CD-5F11E5AA55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08684" y="1868421"/>
            <a:ext cx="4989579" cy="4989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70846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38497" y="775970"/>
            <a:ext cx="5478981" cy="3305377"/>
          </a:xfrm>
          <a:prstGeom prst="rect">
            <a:avLst/>
          </a:prstGeom>
        </p:spPr>
      </p:pic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948E3BFE-AD0D-4B11-91CD-5F11E5AA556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318"/>
          <a:stretch/>
        </p:blipFill>
        <p:spPr>
          <a:xfrm>
            <a:off x="-851225" y="3060428"/>
            <a:ext cx="5224928" cy="3797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08243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89888" y="820575"/>
            <a:ext cx="4412223" cy="3305377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6A743509-115F-4180-955F-96BCF052C7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9113" y="2242458"/>
            <a:ext cx="4409001" cy="4409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46868F2-1287-407E-85F6-3E97B9285D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00478" y="329516"/>
            <a:ext cx="2543988" cy="240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93150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12631" y="820575"/>
            <a:ext cx="4366736" cy="3305377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6A743509-115F-4180-955F-96BCF052C7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6879" y="2448999"/>
            <a:ext cx="4409001" cy="4409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46868F2-1287-407E-85F6-3E97B9285D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88605" y="2016861"/>
            <a:ext cx="2543988" cy="2407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80908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19707" y="217008"/>
            <a:ext cx="5748040" cy="3638211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6A743509-115F-4180-955F-96BCF052C7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63" y="2473262"/>
            <a:ext cx="4409001" cy="4409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46868F2-1287-407E-85F6-3E97B9285D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69551" y="2651686"/>
            <a:ext cx="2543988" cy="240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8079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26537" y="595482"/>
            <a:ext cx="4531946" cy="3638211"/>
          </a:xfrm>
          <a:prstGeom prst="rect">
            <a:avLst/>
          </a:prstGeom>
        </p:spPr>
      </p:pic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E0D3519C-9C48-4279-83B5-B1155AD813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483" y="2414588"/>
            <a:ext cx="4643080" cy="320909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6146C37-0ACC-43B7-8DEE-E234A3D499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-617447" y="3581254"/>
            <a:ext cx="3203484" cy="3276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82002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72233" y="429199"/>
            <a:ext cx="4840222" cy="397077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0AFBBC5-89EE-4632-8AF8-617BCAA630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12263" y="3429000"/>
            <a:ext cx="2543988" cy="2407067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2B7318D4-4E27-48E0-BB2A-46DE027351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6412" y="2195475"/>
            <a:ext cx="4409001" cy="4409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92680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57683" y="210086"/>
            <a:ext cx="3476634" cy="397077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0AFBBC5-89EE-4632-8AF8-617BCAA630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12263" y="3429000"/>
            <a:ext cx="2543988" cy="2407067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2B7318D4-4E27-48E0-BB2A-46DE027351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48999"/>
            <a:ext cx="4409001" cy="4409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89794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50584" y="1291848"/>
            <a:ext cx="4409001" cy="33616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0AFBBC5-89EE-4632-8AF8-617BCAA630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49585" y="2561111"/>
            <a:ext cx="2543988" cy="2407067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2B7318D4-4E27-48E0-BB2A-46DE027351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48999"/>
            <a:ext cx="4409001" cy="4409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64432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34893" y="500018"/>
            <a:ext cx="2031560" cy="3970777"/>
          </a:xfrm>
          <a:prstGeom prst="rect">
            <a:avLst/>
          </a:prstGeom>
        </p:spPr>
      </p:pic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F09DCD00-3E2F-47D7-BE5F-EA66EA0F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4882" y="3649767"/>
            <a:ext cx="2808805" cy="224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60374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66541" y="966290"/>
            <a:ext cx="3004414" cy="3206837"/>
          </a:xfrm>
          <a:prstGeom prst="rect">
            <a:avLst/>
          </a:prstGeom>
        </p:spPr>
      </p:pic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F09DCD00-3E2F-47D7-BE5F-EA66EA0F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474" y="5268796"/>
            <a:ext cx="1989003" cy="1589204"/>
          </a:xfrm>
          <a:prstGeom prst="rect">
            <a:avLst/>
          </a:prstGeom>
        </p:spPr>
      </p:pic>
      <p:pic>
        <p:nvPicPr>
          <p:cNvPr id="4" name="Picture 3" descr="A picture containing cat&#10;&#10;Description automatically generated">
            <a:extLst>
              <a:ext uri="{FF2B5EF4-FFF2-40B4-BE49-F238E27FC236}">
                <a16:creationId xmlns:a16="http://schemas.microsoft.com/office/drawing/2014/main" id="{6E2C556F-DD1A-4A52-B8F4-5EBEE651C0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23386" y="4483282"/>
            <a:ext cx="3380768" cy="224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59812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66066" y="966290"/>
            <a:ext cx="2205364" cy="3206837"/>
          </a:xfrm>
          <a:prstGeom prst="rect">
            <a:avLst/>
          </a:prstGeom>
        </p:spPr>
      </p:pic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F09DCD00-3E2F-47D7-BE5F-EA66EA0F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1712" y="4173127"/>
            <a:ext cx="1989003" cy="1589204"/>
          </a:xfrm>
          <a:prstGeom prst="rect">
            <a:avLst/>
          </a:prstGeom>
        </p:spPr>
      </p:pic>
      <p:pic>
        <p:nvPicPr>
          <p:cNvPr id="4" name="Picture 3" descr="A picture containing cat&#10;&#10;Description automatically generated">
            <a:extLst>
              <a:ext uri="{FF2B5EF4-FFF2-40B4-BE49-F238E27FC236}">
                <a16:creationId xmlns:a16="http://schemas.microsoft.com/office/drawing/2014/main" id="{6E2C556F-DD1A-4A52-B8F4-5EBEE651C0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23386" y="4483282"/>
            <a:ext cx="3380768" cy="224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16562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77932" y="966290"/>
            <a:ext cx="1981632" cy="3206837"/>
          </a:xfrm>
          <a:prstGeom prst="rect">
            <a:avLst/>
          </a:prstGeom>
        </p:spPr>
      </p:pic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F09DCD00-3E2F-47D7-BE5F-EA66EA0F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558" y="4841579"/>
            <a:ext cx="2628629" cy="21002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E2C556F-DD1A-4A52-B8F4-5EBEE651C0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 flipH="1">
            <a:off x="364410" y="4297544"/>
            <a:ext cx="2805276" cy="224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42462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25874" y="966290"/>
            <a:ext cx="1885747" cy="3206837"/>
          </a:xfrm>
          <a:prstGeom prst="rect">
            <a:avLst/>
          </a:prstGeom>
        </p:spPr>
      </p:pic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F09DCD00-3E2F-47D7-BE5F-EA66EA0F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4622517"/>
            <a:ext cx="2805101" cy="21002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E2C556F-DD1A-4A52-B8F4-5EBEE651C0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 flipH="1">
            <a:off x="9510585" y="3355747"/>
            <a:ext cx="2115129" cy="224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91697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28004" y="996419"/>
            <a:ext cx="2705961" cy="313266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9DCD00-3E2F-47D7-BE5F-EA66EA0F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755949" y="4129088"/>
            <a:ext cx="1774151" cy="239193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E2C556F-DD1A-4A52-B8F4-5EBEE651C0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 flipH="1">
            <a:off x="9510585" y="3355747"/>
            <a:ext cx="2115129" cy="224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805208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03882" y="1110719"/>
            <a:ext cx="2643515" cy="313266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9DCD00-3E2F-47D7-BE5F-EA66EA0F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755949" y="4129088"/>
            <a:ext cx="1774151" cy="239193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E2C556F-DD1A-4A52-B8F4-5EBEE651C0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 flipH="1">
            <a:off x="2608815" y="4539922"/>
            <a:ext cx="2115129" cy="224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026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6 0.10972 L 0.00352 -0.2993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6" y="-20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54023" y="996419"/>
            <a:ext cx="2653923" cy="313266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9DCD00-3E2F-47D7-BE5F-EA66EA0F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755949" y="4129088"/>
            <a:ext cx="1774151" cy="239193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E2C556F-DD1A-4A52-B8F4-5EBEE651C0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 flipH="1">
            <a:off x="9510585" y="3355747"/>
            <a:ext cx="2115129" cy="224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393365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11952" y="1515066"/>
            <a:ext cx="4168095" cy="28004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9DCD00-3E2F-47D7-BE5F-EA66EA0F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488320" y="4229449"/>
            <a:ext cx="1774151" cy="239193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E2C556F-DD1A-4A52-B8F4-5EBEE651C0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 flipH="1">
            <a:off x="2341186" y="4539924"/>
            <a:ext cx="2115129" cy="224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97741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09DCD00-3E2F-47D7-BE5F-EA66EA0F67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488320" y="4229449"/>
            <a:ext cx="1774151" cy="239193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E2C556F-DD1A-4A52-B8F4-5EBEE651C0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 flipH="1">
            <a:off x="2341186" y="4539924"/>
            <a:ext cx="2115129" cy="2244222"/>
          </a:xfrm>
          <a:prstGeom prst="rect">
            <a:avLst/>
          </a:prstGeom>
        </p:spPr>
      </p:pic>
      <p:pic>
        <p:nvPicPr>
          <p:cNvPr id="6" name="Picture 5" descr="A picture containing shape&#10;&#10;Description automatically generated">
            <a:extLst>
              <a:ext uri="{FF2B5EF4-FFF2-40B4-BE49-F238E27FC236}">
                <a16:creationId xmlns:a16="http://schemas.microsoft.com/office/drawing/2014/main" id="{05623479-0CDC-4856-8FDC-EA50FB23BD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0991" y="1490870"/>
            <a:ext cx="4870018" cy="3215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753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6671" y="1437459"/>
            <a:ext cx="4178657" cy="29115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9DCD00-3E2F-47D7-BE5F-EA66EA0F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755949" y="4129088"/>
            <a:ext cx="1774151" cy="239193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E2C556F-DD1A-4A52-B8F4-5EBEE651C0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 flipH="1">
            <a:off x="9510585" y="3355747"/>
            <a:ext cx="2115129" cy="224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382621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43077" y="2320632"/>
            <a:ext cx="2082191" cy="19225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9DCD00-3E2F-47D7-BE5F-EA66EA0F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755949" y="4129088"/>
            <a:ext cx="1774151" cy="239193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E2C556F-DD1A-4A52-B8F4-5EBEE651C0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 flipH="1">
            <a:off x="9510585" y="3355747"/>
            <a:ext cx="2115129" cy="224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718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01693" y="1437459"/>
            <a:ext cx="3588612" cy="29115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9DCD00-3E2F-47D7-BE5F-EA66EA0F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17196" y="4006687"/>
            <a:ext cx="3413715" cy="272754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E2C556F-DD1A-4A52-B8F4-5EBEE651C0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 flipH="1">
            <a:off x="9620314" y="3380131"/>
            <a:ext cx="2115129" cy="224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489067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33572" y="927535"/>
            <a:ext cx="3520902" cy="29115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9DCD00-3E2F-47D7-BE5F-EA66EA0F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17196" y="4006687"/>
            <a:ext cx="3413715" cy="272754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E2C556F-DD1A-4A52-B8F4-5EBEE651C0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>
            <a:off x="2878703" y="4604937"/>
            <a:ext cx="3673840" cy="2424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94971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33572" y="977734"/>
            <a:ext cx="3520902" cy="281111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9DCD00-3E2F-47D7-BE5F-EA66EA0F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53427" flipH="1">
            <a:off x="448524" y="4147459"/>
            <a:ext cx="3111540" cy="248923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E2C556F-DD1A-4A52-B8F4-5EBEE651C0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>
            <a:off x="9181968" y="3559230"/>
            <a:ext cx="3673840" cy="2424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406835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28237" y="1068415"/>
            <a:ext cx="4031165" cy="30108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9DCD00-3E2F-47D7-BE5F-EA66EA0F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53427" flipH="1">
            <a:off x="448524" y="4147459"/>
            <a:ext cx="3111540" cy="248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913078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77478" y="1178532"/>
            <a:ext cx="3840501" cy="3601121"/>
          </a:xfrm>
          <a:prstGeom prst="rect">
            <a:avLst/>
          </a:prstGeom>
        </p:spPr>
      </p:pic>
      <p:pic>
        <p:nvPicPr>
          <p:cNvPr id="4" name="Picture 3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39EE1D9D-0B83-4705-A22B-076D327B9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6336" y="2979093"/>
            <a:ext cx="2040663" cy="275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178988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53611" y="1206270"/>
            <a:ext cx="4084778" cy="3719298"/>
          </a:xfrm>
          <a:prstGeom prst="rect">
            <a:avLst/>
          </a:prstGeom>
        </p:spPr>
      </p:pic>
      <p:pic>
        <p:nvPicPr>
          <p:cNvPr id="4" name="Picture 3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39EE1D9D-0B83-4705-A22B-076D327B9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5847" y="3881301"/>
            <a:ext cx="2055849" cy="275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227139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33096" y="1206270"/>
            <a:ext cx="3525808" cy="3719298"/>
          </a:xfrm>
          <a:prstGeom prst="rect">
            <a:avLst/>
          </a:prstGeom>
        </p:spPr>
      </p:pic>
      <p:pic>
        <p:nvPicPr>
          <p:cNvPr id="4" name="Picture 3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39EE1D9D-0B83-4705-A22B-076D327B9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5847" y="3881301"/>
            <a:ext cx="2055849" cy="275125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61A38B1-4B1D-4FC4-BAF8-8789C2877A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 flipH="1">
            <a:off x="9510585" y="3355747"/>
            <a:ext cx="2115129" cy="224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276082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33096" y="1297905"/>
            <a:ext cx="3525808" cy="3536027"/>
          </a:xfrm>
          <a:prstGeom prst="rect">
            <a:avLst/>
          </a:prstGeom>
        </p:spPr>
      </p:pic>
      <p:pic>
        <p:nvPicPr>
          <p:cNvPr id="4" name="Picture 3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39EE1D9D-0B83-4705-A22B-076D327B9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5847" y="3881301"/>
            <a:ext cx="2055849" cy="275125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1532058-8637-49A4-A4C7-76E3DB899B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 flipH="1">
            <a:off x="2817177" y="4437984"/>
            <a:ext cx="2115129" cy="224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813553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76488" y="1139409"/>
            <a:ext cx="3628728" cy="3851350"/>
          </a:xfrm>
          <a:prstGeom prst="rect">
            <a:avLst/>
          </a:prstGeom>
        </p:spPr>
      </p:pic>
      <p:pic>
        <p:nvPicPr>
          <p:cNvPr id="4" name="Picture 3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39EE1D9D-0B83-4705-A22B-076D327B9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5847" y="3881301"/>
            <a:ext cx="2055849" cy="275125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1532058-8637-49A4-A4C7-76E3DB899B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 flipH="1">
            <a:off x="2817177" y="4437984"/>
            <a:ext cx="2115129" cy="224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32118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74152" y="1606418"/>
            <a:ext cx="4102158" cy="327038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9EE1D9D-0B83-4705-A22B-076D327B9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4799" y="4089764"/>
            <a:ext cx="2462784" cy="239193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1532058-8637-49A4-A4C7-76E3DB899B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 flipH="1">
            <a:off x="2846298" y="4539923"/>
            <a:ext cx="2115129" cy="224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128151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88392" y="1081594"/>
            <a:ext cx="3897368" cy="390866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9EE1D9D-0B83-4705-A22B-076D327B9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85087" y="4297028"/>
            <a:ext cx="2462784" cy="239193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1532058-8637-49A4-A4C7-76E3DB899B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 flipH="1">
            <a:off x="9693357" y="3308531"/>
            <a:ext cx="2115129" cy="224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924132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47718" y="1224944"/>
            <a:ext cx="4496564" cy="296910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9EE1D9D-0B83-4705-A22B-076D327B9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6991" y="4101956"/>
            <a:ext cx="2462784" cy="239193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1532058-8637-49A4-A4C7-76E3DB899B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 flipH="1">
            <a:off x="3114523" y="4479314"/>
            <a:ext cx="2115129" cy="224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318264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78025" y="1335303"/>
            <a:ext cx="4699685" cy="366236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9EE1D9D-0B83-4705-A22B-076D327B9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3984007"/>
            <a:ext cx="3595443" cy="271879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1532058-8637-49A4-A4C7-76E3DB899B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 flipH="1">
            <a:off x="3114523" y="4479314"/>
            <a:ext cx="2115129" cy="224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753011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96874" y="1215798"/>
            <a:ext cx="4699685" cy="323922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9EE1D9D-0B83-4705-A22B-076D327B9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3984007"/>
            <a:ext cx="3595443" cy="271879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1532058-8637-49A4-A4C7-76E3DB899B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 flipH="1">
            <a:off x="9308554" y="2584712"/>
            <a:ext cx="2492911" cy="3059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363875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95443" y="1350064"/>
            <a:ext cx="5381971" cy="347418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9EE1D9D-0B83-4705-A22B-076D327B9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-88952" y="3883644"/>
            <a:ext cx="3595443" cy="271879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1532058-8637-49A4-A4C7-76E3DB899B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 flipH="1">
            <a:off x="3163474" y="3976463"/>
            <a:ext cx="2492911" cy="2645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150760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14641" y="940161"/>
            <a:ext cx="4648980" cy="347418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9EE1D9D-0B83-4705-A22B-076D327B9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-88952" y="3883644"/>
            <a:ext cx="3595443" cy="271879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1532058-8637-49A4-A4C7-76E3DB899B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 flipH="1">
            <a:off x="3163474" y="3976463"/>
            <a:ext cx="2492911" cy="2645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372458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39193" y="782506"/>
            <a:ext cx="3956149" cy="347418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9EE1D9D-0B83-4705-A22B-076D327B9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-88952" y="3883644"/>
            <a:ext cx="3595443" cy="271879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1532058-8637-49A4-A4C7-76E3DB899B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 flipH="1">
            <a:off x="1925349" y="4032125"/>
            <a:ext cx="4194985" cy="293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8110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72883" y="1303567"/>
            <a:ext cx="4646233" cy="362888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9EE1D9D-0B83-4705-A22B-076D327B9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18298" y="3118010"/>
            <a:ext cx="3178088" cy="271879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1532058-8637-49A4-A4C7-76E3DB899B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 flipH="1">
            <a:off x="-789605" y="4032125"/>
            <a:ext cx="4194985" cy="293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375520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72883" y="1560261"/>
            <a:ext cx="4646233" cy="311549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9EE1D9D-0B83-4705-A22B-076D327B9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18298" y="3118010"/>
            <a:ext cx="3178088" cy="271879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1532058-8637-49A4-A4C7-76E3DB899B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 flipH="1">
            <a:off x="-789605" y="4032125"/>
            <a:ext cx="4194985" cy="293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771680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72883" y="1743996"/>
            <a:ext cx="4646233" cy="274802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9EE1D9D-0B83-4705-A22B-076D327B9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18298" y="3118010"/>
            <a:ext cx="3178088" cy="271879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1532058-8637-49A4-A4C7-76E3DB899B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 flipH="1">
            <a:off x="865245" y="3701049"/>
            <a:ext cx="2178058" cy="293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954972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15124" y="1743996"/>
            <a:ext cx="4521633" cy="29856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9EE1D9D-0B83-4705-A22B-076D327B9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18298" y="3118010"/>
            <a:ext cx="3178088" cy="271879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1532058-8637-49A4-A4C7-76E3DB899B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 flipH="1">
            <a:off x="-789605" y="4032125"/>
            <a:ext cx="4194985" cy="293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306616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91417" y="1625180"/>
            <a:ext cx="4141955" cy="29856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9EE1D9D-0B83-4705-A22B-076D327B9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18298" y="3118010"/>
            <a:ext cx="3178088" cy="271879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1532058-8637-49A4-A4C7-76E3DB899B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 flipH="1">
            <a:off x="-397142" y="4063655"/>
            <a:ext cx="4194985" cy="293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639073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CD0F2-B482-4BCC-B975-C401AD52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31822" y="1796351"/>
            <a:ext cx="6128355" cy="235601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9EE1D9D-0B83-4705-A22B-076D327B9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05110" y="4309125"/>
            <a:ext cx="2567637" cy="219656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1532058-8637-49A4-A4C7-76E3DB899B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 flipH="1">
            <a:off x="-710778" y="3577482"/>
            <a:ext cx="4194985" cy="293648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64B4331-FCDE-4846-93E2-1E1BCDCAE4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49935" flipH="1">
            <a:off x="7501662" y="4220511"/>
            <a:ext cx="1951681" cy="2070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6000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0</Words>
  <Application>Microsoft Office PowerPoint</Application>
  <PresentationFormat>Widescreen</PresentationFormat>
  <Paragraphs>0</Paragraphs>
  <Slides>100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Lee</dc:creator>
  <cp:lastModifiedBy>Mark Higgins</cp:lastModifiedBy>
  <cp:revision>16</cp:revision>
  <dcterms:created xsi:type="dcterms:W3CDTF">2020-10-20T12:23:55Z</dcterms:created>
  <dcterms:modified xsi:type="dcterms:W3CDTF">2022-03-03T10:07:44Z</dcterms:modified>
</cp:coreProperties>
</file>