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88" autoAdjust="0"/>
    <p:restoredTop sz="94660"/>
  </p:normalViewPr>
  <p:slideViewPr>
    <p:cSldViewPr snapToGrid="0">
      <p:cViewPr varScale="1">
        <p:scale>
          <a:sx n="117" d="100"/>
          <a:sy n="117" d="100"/>
        </p:scale>
        <p:origin x="7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F8D145-E32B-4321-8AED-696D1F96F225}" type="datetimeFigureOut">
              <a:rPr lang="en-GB" smtClean="0"/>
              <a:t>24/06/2020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45B289-621D-42D6-AF4F-6A21FD91CD8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350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dirty="0"/>
              <a:pPr/>
              <a:t>6/24/2020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6/24/2020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6/24/2020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3.jpeg"/><Relationship Id="rId7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4C6D0C-6651-4E00-926E-6EFADAA03EF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414" y="802298"/>
            <a:ext cx="12116585" cy="2541431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/>
              <a:t>Monday 13</a:t>
            </a:r>
            <a:r>
              <a:rPr lang="en-GB" baseline="30000" dirty="0"/>
              <a:t>th</a:t>
            </a:r>
            <a:r>
              <a:rPr lang="en-GB" dirty="0"/>
              <a:t> June 2020 Planning an explanation text</a:t>
            </a:r>
          </a:p>
        </p:txBody>
      </p:sp>
    </p:spTree>
    <p:extLst>
      <p:ext uri="{BB962C8B-B14F-4D97-AF65-F5344CB8AC3E}">
        <p14:creationId xmlns:p14="http://schemas.microsoft.com/office/powerpoint/2010/main" val="3637274655"/>
      </p:ext>
    </p:extLst>
  </p:cSld>
  <p:clrMapOvr>
    <a:masterClrMapping/>
  </p:clrMapOvr>
  <p:transition spd="slow">
    <p:push dir="u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702DDC72-20E0-46E6-8BD9-01313EC71B01}"/>
              </a:ext>
            </a:extLst>
          </p:cNvPr>
          <p:cNvSpPr txBox="1"/>
          <p:nvPr/>
        </p:nvSpPr>
        <p:spPr>
          <a:xfrm>
            <a:off x="431950" y="230789"/>
            <a:ext cx="10567447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Hello Class Attenborough!</a:t>
            </a:r>
          </a:p>
          <a:p>
            <a:endParaRPr lang="en-GB" sz="3200" dirty="0"/>
          </a:p>
          <a:p>
            <a:r>
              <a:rPr lang="en-GB" sz="3200" dirty="0"/>
              <a:t>Last week we looked at explanation texts, and how to write them.</a:t>
            </a:r>
          </a:p>
          <a:p>
            <a:endParaRPr lang="en-GB" sz="3200" dirty="0"/>
          </a:p>
          <a:p>
            <a:endParaRPr lang="en-GB" sz="3200" dirty="0"/>
          </a:p>
          <a:p>
            <a:r>
              <a:rPr lang="en-GB" sz="3200" dirty="0"/>
              <a:t>Today I want you to plan you own explanation text.</a:t>
            </a:r>
          </a:p>
          <a:p>
            <a:endParaRPr lang="en-GB" sz="3200" dirty="0"/>
          </a:p>
          <a:p>
            <a:r>
              <a:rPr lang="en-GB" sz="3200" dirty="0"/>
              <a:t> </a:t>
            </a:r>
          </a:p>
          <a:p>
            <a:r>
              <a:rPr lang="en-GB" sz="3200" dirty="0"/>
              <a:t>This text can be about….</a:t>
            </a:r>
          </a:p>
        </p:txBody>
      </p:sp>
    </p:spTree>
    <p:extLst>
      <p:ext uri="{BB962C8B-B14F-4D97-AF65-F5344CB8AC3E}">
        <p14:creationId xmlns:p14="http://schemas.microsoft.com/office/powerpoint/2010/main" val="1641112399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095D996-FD04-4810-A67D-F875BA1914E4}"/>
              </a:ext>
            </a:extLst>
          </p:cNvPr>
          <p:cNvSpPr txBox="1"/>
          <p:nvPr/>
        </p:nvSpPr>
        <p:spPr>
          <a:xfrm>
            <a:off x="7433583" y="534761"/>
            <a:ext cx="27506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How to look after your pet</a:t>
            </a:r>
          </a:p>
        </p:txBody>
      </p:sp>
      <p:pic>
        <p:nvPicPr>
          <p:cNvPr id="1026" name="Picture 2" descr="The 25 Cutest Dog Breeds - Most Adorable Dogs and Puppies">
            <a:extLst>
              <a:ext uri="{FF2B5EF4-FFF2-40B4-BE49-F238E27FC236}">
                <a16:creationId xmlns:a16="http://schemas.microsoft.com/office/drawing/2014/main" id="{543281E9-A2C7-4F9A-98DD-4D84F78CFAA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9085" y="455839"/>
            <a:ext cx="1631328" cy="122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ats May Recognize Their Own Names—but It Doesn't Mean They Care ...">
            <a:extLst>
              <a:ext uri="{FF2B5EF4-FFF2-40B4-BE49-F238E27FC236}">
                <a16:creationId xmlns:a16="http://schemas.microsoft.com/office/drawing/2014/main" id="{BEDCA431-9136-4CB2-8339-CA9957B7D5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5371" y="615042"/>
            <a:ext cx="1263912" cy="10627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rocodile - Wikipedia">
            <a:extLst>
              <a:ext uri="{FF2B5EF4-FFF2-40B4-BE49-F238E27FC236}">
                <a16:creationId xmlns:a16="http://schemas.microsoft.com/office/drawing/2014/main" id="{C9B8D625-4268-4C6D-B20B-B5CA9768DA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19322" y="1096055"/>
            <a:ext cx="1996736" cy="1328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4443669-3252-4E4F-8523-ED801E250094}"/>
              </a:ext>
            </a:extLst>
          </p:cNvPr>
          <p:cNvSpPr txBox="1"/>
          <p:nvPr/>
        </p:nvSpPr>
        <p:spPr>
          <a:xfrm>
            <a:off x="661307" y="2649311"/>
            <a:ext cx="256307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How to do well in school</a:t>
            </a:r>
          </a:p>
          <a:p>
            <a:endParaRPr lang="en-GB" dirty="0"/>
          </a:p>
        </p:txBody>
      </p:sp>
      <p:pic>
        <p:nvPicPr>
          <p:cNvPr id="1032" name="Picture 8" descr="SAT results reveal borough's best primary schools - Gedling Eye">
            <a:extLst>
              <a:ext uri="{FF2B5EF4-FFF2-40B4-BE49-F238E27FC236}">
                <a16:creationId xmlns:a16="http://schemas.microsoft.com/office/drawing/2014/main" id="{2098DEB8-EB61-4D39-B49C-0FBDC7E52C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049" y="3045278"/>
            <a:ext cx="2741612" cy="1610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011AE0F-CA94-46C8-B9DB-F82048CB0A7B}"/>
              </a:ext>
            </a:extLst>
          </p:cNvPr>
          <p:cNvSpPr txBox="1"/>
          <p:nvPr/>
        </p:nvSpPr>
        <p:spPr>
          <a:xfrm>
            <a:off x="6096000" y="2906486"/>
            <a:ext cx="32293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How to do your favourite hobby</a:t>
            </a:r>
          </a:p>
        </p:txBody>
      </p:sp>
      <p:pic>
        <p:nvPicPr>
          <p:cNvPr id="1034" name="Picture 10" descr="16 Commonly Asked Questions by Painting Beginners">
            <a:extLst>
              <a:ext uri="{FF2B5EF4-FFF2-40B4-BE49-F238E27FC236}">
                <a16:creationId xmlns:a16="http://schemas.microsoft.com/office/drawing/2014/main" id="{4F60550A-B58F-4F0D-B49F-B27BACFBFC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5736" y="3471864"/>
            <a:ext cx="1700212" cy="11314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ssociation football - Wikipedia">
            <a:extLst>
              <a:ext uri="{FF2B5EF4-FFF2-40B4-BE49-F238E27FC236}">
                <a16:creationId xmlns:a16="http://schemas.microsoft.com/office/drawing/2014/main" id="{5F655CF3-11B7-49B6-8A3A-3B93D38B94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996" y="3816224"/>
            <a:ext cx="1796554" cy="122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t was beautiful: seeing, and appreciating, judo for the first ...">
            <a:extLst>
              <a:ext uri="{FF2B5EF4-FFF2-40B4-BE49-F238E27FC236}">
                <a16:creationId xmlns:a16="http://schemas.microsoft.com/office/drawing/2014/main" id="{9F9E959B-4286-4929-A623-9975A5EFE5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25346" y="3451450"/>
            <a:ext cx="1832818" cy="1326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909179A-FBFD-4FC9-9ED8-FD9311F73A3A}"/>
              </a:ext>
            </a:extLst>
          </p:cNvPr>
          <p:cNvSpPr txBox="1"/>
          <p:nvPr/>
        </p:nvSpPr>
        <p:spPr>
          <a:xfrm>
            <a:off x="2526846" y="5339443"/>
            <a:ext cx="14945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Anything else!</a:t>
            </a:r>
          </a:p>
        </p:txBody>
      </p:sp>
    </p:spTree>
    <p:extLst>
      <p:ext uri="{BB962C8B-B14F-4D97-AF65-F5344CB8AC3E}">
        <p14:creationId xmlns:p14="http://schemas.microsoft.com/office/powerpoint/2010/main" val="590948852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02CB056-81AC-404B-8BC9-0CCB39AEBE5F}"/>
              </a:ext>
            </a:extLst>
          </p:cNvPr>
          <p:cNvSpPr txBox="1"/>
          <p:nvPr/>
        </p:nvSpPr>
        <p:spPr>
          <a:xfrm>
            <a:off x="5643562" y="2977923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501903A-2700-4303-BCE2-1F563535546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2462" y="244929"/>
            <a:ext cx="5470106" cy="540475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1FCD0D34-C565-40E8-9D92-974BAB65EB61}"/>
              </a:ext>
            </a:extLst>
          </p:cNvPr>
          <p:cNvSpPr txBox="1"/>
          <p:nvPr/>
        </p:nvSpPr>
        <p:spPr>
          <a:xfrm>
            <a:off x="665389" y="465364"/>
            <a:ext cx="33100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Download this sheet to help you </a:t>
            </a:r>
          </a:p>
          <a:p>
            <a:r>
              <a:rPr lang="en-GB" dirty="0"/>
              <a:t>plan your explanation text</a:t>
            </a:r>
          </a:p>
        </p:txBody>
      </p:sp>
    </p:spTree>
    <p:extLst>
      <p:ext uri="{BB962C8B-B14F-4D97-AF65-F5344CB8AC3E}">
        <p14:creationId xmlns:p14="http://schemas.microsoft.com/office/powerpoint/2010/main" val="4278511870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29</TotalTime>
  <Words>75</Words>
  <Application>Microsoft Office PowerPoint</Application>
  <PresentationFormat>Widescreen</PresentationFormat>
  <Paragraphs>16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Gill Sans MT</vt:lpstr>
      <vt:lpstr>Gallery</vt:lpstr>
      <vt:lpstr>Monday 13th June 2020 Planning an explanation text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13th June 2020 Planning an explanation text</dc:title>
  <dc:creator>Mark Higgins</dc:creator>
  <cp:lastModifiedBy>Mark Higgins</cp:lastModifiedBy>
  <cp:revision>5</cp:revision>
  <dcterms:created xsi:type="dcterms:W3CDTF">2020-06-24T09:11:04Z</dcterms:created>
  <dcterms:modified xsi:type="dcterms:W3CDTF">2020-06-24T09:41:02Z</dcterms:modified>
</cp:coreProperties>
</file>