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5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45" autoAdjust="0"/>
    <p:restoredTop sz="94660"/>
  </p:normalViewPr>
  <p:slideViewPr>
    <p:cSldViewPr snapToGrid="0">
      <p:cViewPr varScale="1">
        <p:scale>
          <a:sx n="85" d="100"/>
          <a:sy n="85" d="100"/>
        </p:scale>
        <p:origin x="176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A5ED01-9E74-4C74-AF5D-80FB179F3390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1E0937-AD4E-49D4-9934-27D076264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451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4113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80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7644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699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148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137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23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04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946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131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1727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3">
                <a:lumMod val="40000"/>
                <a:lumOff val="60000"/>
              </a:schemeClr>
            </a:gs>
            <a:gs pos="7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4875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8D726A5-7900-41B4-8D49-49B4A2010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alphaModFix amt="4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08" b="37680"/>
          <a:stretch/>
        </p:blipFill>
        <p:spPr>
          <a:xfrm>
            <a:off x="20" y="-1"/>
            <a:ext cx="1218893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3467" y="643467"/>
            <a:ext cx="7164674" cy="5571066"/>
          </a:xfrm>
        </p:spPr>
        <p:txBody>
          <a:bodyPr>
            <a:normAutofit/>
          </a:bodyPr>
          <a:lstStyle/>
          <a:p>
            <a:r>
              <a:rPr lang="en-GB" sz="6600">
                <a:solidFill>
                  <a:schemeClr val="tx1"/>
                </a:solidFill>
              </a:rPr>
              <a:t>Week 4 Day 3</a:t>
            </a:r>
            <a:br>
              <a:rPr lang="en-GB" sz="6600">
                <a:solidFill>
                  <a:schemeClr val="tx1"/>
                </a:solidFill>
              </a:rPr>
            </a:br>
            <a:br>
              <a:rPr lang="en-GB" sz="6600">
                <a:solidFill>
                  <a:schemeClr val="tx1"/>
                </a:solidFill>
              </a:rPr>
            </a:br>
            <a:endParaRPr lang="en-GB" sz="6600">
              <a:solidFill>
                <a:schemeClr val="tx1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6E49661-E258-450C-8150-A91A6B30D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39605" y="1828800"/>
            <a:ext cx="0" cy="32004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02993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28986C5-2DED-4E42-9DD6-2AAC7A0736F2}"/>
              </a:ext>
            </a:extLst>
          </p:cNvPr>
          <p:cNvSpPr txBox="1">
            <a:spLocks/>
          </p:cNvSpPr>
          <p:nvPr/>
        </p:nvSpPr>
        <p:spPr>
          <a:xfrm>
            <a:off x="1623735" y="240442"/>
            <a:ext cx="9720072" cy="56902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rgbClr val="7030A0"/>
                </a:solidFill>
              </a:rPr>
              <a:t>Read Chapter 17 – The Vomit Comet</a:t>
            </a:r>
          </a:p>
        </p:txBody>
      </p:sp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CA2C29FD-06B0-D949-8201-F5F60A8BE5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12" b="6448"/>
          <a:stretch/>
        </p:blipFill>
        <p:spPr>
          <a:xfrm>
            <a:off x="2514131" y="913963"/>
            <a:ext cx="7465733" cy="5944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434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48A4B0D4-2537-DC4D-B5AA-439442BFB7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8" b="8853"/>
          <a:stretch/>
        </p:blipFill>
        <p:spPr>
          <a:xfrm>
            <a:off x="2564879" y="0"/>
            <a:ext cx="7238687" cy="687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886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ECC01FB6-F804-E440-BA0E-60EB9B53CD3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8" b="9071"/>
          <a:stretch/>
        </p:blipFill>
        <p:spPr>
          <a:xfrm>
            <a:off x="2384998" y="-18739"/>
            <a:ext cx="7148746" cy="6871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080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8D97529A-A57C-914A-8F7D-8CDBE9CDE09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8" b="7322"/>
          <a:stretch/>
        </p:blipFill>
        <p:spPr>
          <a:xfrm>
            <a:off x="2370006" y="0"/>
            <a:ext cx="7253679" cy="686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610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408DFAC6-5D36-A543-8F68-842120A6282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1" b="10602"/>
          <a:stretch/>
        </p:blipFill>
        <p:spPr>
          <a:xfrm>
            <a:off x="2384996" y="0"/>
            <a:ext cx="7463541" cy="6895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409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C3BA901E-1D36-1043-B9D1-4393AD1CB8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8" b="11912"/>
          <a:stretch/>
        </p:blipFill>
        <p:spPr>
          <a:xfrm>
            <a:off x="2429967" y="-1"/>
            <a:ext cx="7133758" cy="6873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807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099507C1-0B6A-6546-B48C-9C505C3B9D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76" b="9072"/>
          <a:stretch/>
        </p:blipFill>
        <p:spPr>
          <a:xfrm>
            <a:off x="2355016" y="-1"/>
            <a:ext cx="7178727" cy="6877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540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E5F3E4B3-26E7-F640-B9A3-23D06D7E86E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76" b="35300"/>
          <a:stretch/>
        </p:blipFill>
        <p:spPr>
          <a:xfrm>
            <a:off x="2265075" y="569626"/>
            <a:ext cx="7530860" cy="581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6730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ED0E7E-0C9A-4C49-8555-BED6CD6AA9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0100" y="359907"/>
            <a:ext cx="10553700" cy="4945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dirty="0"/>
              <a:t>Now that you have read the chapter look at this image: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0F54D8-7238-4A49-877E-E4B353AFB2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67105" y="854439"/>
            <a:ext cx="6276083" cy="391879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757A7BC-4B4A-40D6-855F-D57811EE01CC}"/>
              </a:ext>
            </a:extLst>
          </p:cNvPr>
          <p:cNvSpPr/>
          <p:nvPr/>
        </p:nvSpPr>
        <p:spPr>
          <a:xfrm>
            <a:off x="7413302" y="1062236"/>
            <a:ext cx="4210321" cy="3503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Somebody has voted for Liam again. Who could it be and why? </a:t>
            </a:r>
            <a:endParaRPr lang="en-GB" sz="2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choices are:</a:t>
            </a:r>
            <a:endParaRPr lang="en-GB" sz="2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Florida, Hassan, Max, Samson 2 or… someone else?</a:t>
            </a:r>
            <a:endParaRPr lang="en-GB" sz="2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4C394CB-F5D0-5F43-8922-9AFB7F125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152" y="4981034"/>
            <a:ext cx="11324491" cy="1499616"/>
          </a:xfrm>
        </p:spPr>
        <p:txBody>
          <a:bodyPr>
            <a:normAutofit fontScale="90000"/>
          </a:bodyPr>
          <a:lstStyle/>
          <a:p>
            <a:r>
              <a:rPr lang="en-GB" sz="3600" b="1" dirty="0"/>
              <a:t>Main Task: You need to explain who has been voting for Liam. Use your knowledge of the characters and story so far to come to your conclusion</a:t>
            </a:r>
            <a:r>
              <a:rPr lang="en-GB" dirty="0"/>
              <a:t>. (written answer in books)</a:t>
            </a:r>
          </a:p>
        </p:txBody>
      </p:sp>
    </p:spTree>
    <p:extLst>
      <p:ext uri="{BB962C8B-B14F-4D97-AF65-F5344CB8AC3E}">
        <p14:creationId xmlns:p14="http://schemas.microsoft.com/office/powerpoint/2010/main" val="3754804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92</Words>
  <Application>Microsoft Macintosh PowerPoint</Application>
  <PresentationFormat>Widescreen</PresentationFormat>
  <Paragraphs>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Calibri</vt:lpstr>
      <vt:lpstr>Comic Sans MS</vt:lpstr>
      <vt:lpstr>Tw Cen MT</vt:lpstr>
      <vt:lpstr>Tw Cen MT Condensed</vt:lpstr>
      <vt:lpstr>Wingdings 3</vt:lpstr>
      <vt:lpstr>Integral</vt:lpstr>
      <vt:lpstr>Week 4 Day 3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Main Task: You need to explain who has been voting for Liam. Use your knowledge of the characters and story so far to come to your conclusion. (written answer in books)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4 Day 3  </dc:title>
  <dc:creator>Belinda Clark</dc:creator>
  <cp:lastModifiedBy>Belinda Clark</cp:lastModifiedBy>
  <cp:revision>2</cp:revision>
  <dcterms:created xsi:type="dcterms:W3CDTF">2020-05-18T21:41:39Z</dcterms:created>
  <dcterms:modified xsi:type="dcterms:W3CDTF">2020-05-18T21:45:16Z</dcterms:modified>
</cp:coreProperties>
</file>