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06" r:id="rId17"/>
    <p:sldId id="307" r:id="rId18"/>
    <p:sldId id="304" r:id="rId19"/>
    <p:sldId id="308" r:id="rId20"/>
    <p:sldId id="301" r:id="rId21"/>
    <p:sldId id="309" r:id="rId22"/>
    <p:sldId id="314" r:id="rId23"/>
    <p:sldId id="312" r:id="rId24"/>
    <p:sldId id="31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62" userDrawn="1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0" autoAdjust="0"/>
    <p:restoredTop sz="96327"/>
  </p:normalViewPr>
  <p:slideViewPr>
    <p:cSldViewPr snapToGrid="0" snapToObjects="1">
      <p:cViewPr varScale="1">
        <p:scale>
          <a:sx n="83" d="100"/>
          <a:sy n="83" d="100"/>
        </p:scale>
        <p:origin x="1517" y="82"/>
      </p:cViewPr>
      <p:guideLst>
        <p:guide orient="horz" pos="1162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6494C08-CE1F-4422-BEEE-0FA14B0C746F}"/>
    <pc:docChg chg="custSel modSld">
      <pc:chgData name="James Clegg" userId="c6df1435-7a36-4b38-be4d-16e68e91152f" providerId="ADAL" clId="{46494C08-CE1F-4422-BEEE-0FA14B0C746F}" dt="2021-01-07T14:30:25.843" v="12"/>
      <pc:docMkLst>
        <pc:docMk/>
      </pc:docMkLst>
      <pc:sldChg chg="modTransition">
        <pc:chgData name="James Clegg" userId="c6df1435-7a36-4b38-be4d-16e68e91152f" providerId="ADAL" clId="{46494C08-CE1F-4422-BEEE-0FA14B0C746F}" dt="2021-01-07T14:30:25.843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46494C08-CE1F-4422-BEEE-0FA14B0C746F}" dt="2021-01-07T14:30:25.843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4128357408" sldId="298"/>
        </pc:sldMkLst>
        <pc:picChg chg="del">
          <ac:chgData name="James Clegg" userId="c6df1435-7a36-4b38-be4d-16e68e91152f" providerId="ADAL" clId="{46494C08-CE1F-4422-BEEE-0FA14B0C746F}" dt="2021-01-07T14:29:51.256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46494C08-CE1F-4422-BEEE-0FA14B0C746F}" dt="2021-01-07T14:30:25.843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3939627984" sldId="300"/>
        </pc:sldMkLst>
        <pc:picChg chg="del">
          <ac:chgData name="James Clegg" userId="c6df1435-7a36-4b38-be4d-16e68e91152f" providerId="ADAL" clId="{46494C08-CE1F-4422-BEEE-0FA14B0C746F}" dt="2021-01-07T14:29:56.967" v="2" actId="478"/>
          <ac:picMkLst>
            <pc:docMk/>
            <pc:sldMk cId="3939627984" sldId="30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3782242679" sldId="301"/>
        </pc:sldMkLst>
        <pc:picChg chg="del">
          <ac:chgData name="James Clegg" userId="c6df1435-7a36-4b38-be4d-16e68e91152f" providerId="ADAL" clId="{46494C08-CE1F-4422-BEEE-0FA14B0C746F}" dt="2021-01-07T14:30:08.999" v="7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3195527484" sldId="304"/>
        </pc:sldMkLst>
        <pc:picChg chg="del">
          <ac:chgData name="James Clegg" userId="c6df1435-7a36-4b38-be4d-16e68e91152f" providerId="ADAL" clId="{46494C08-CE1F-4422-BEEE-0FA14B0C746F}" dt="2021-01-07T14:30:04.016" v="5" actId="478"/>
          <ac:picMkLst>
            <pc:docMk/>
            <pc:sldMk cId="3195527484" sldId="30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1445762592" sldId="306"/>
        </pc:sldMkLst>
        <pc:picChg chg="del">
          <ac:chgData name="James Clegg" userId="c6df1435-7a36-4b38-be4d-16e68e91152f" providerId="ADAL" clId="{46494C08-CE1F-4422-BEEE-0FA14B0C746F}" dt="2021-01-07T14:29:59.152" v="3" actId="478"/>
          <ac:picMkLst>
            <pc:docMk/>
            <pc:sldMk cId="1445762592" sldId="306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3117055130" sldId="307"/>
        </pc:sldMkLst>
        <pc:picChg chg="del">
          <ac:chgData name="James Clegg" userId="c6df1435-7a36-4b38-be4d-16e68e91152f" providerId="ADAL" clId="{46494C08-CE1F-4422-BEEE-0FA14B0C746F}" dt="2021-01-07T14:30:01.482" v="4" actId="478"/>
          <ac:picMkLst>
            <pc:docMk/>
            <pc:sldMk cId="3117055130" sldId="307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1677623838" sldId="308"/>
        </pc:sldMkLst>
        <pc:picChg chg="del">
          <ac:chgData name="James Clegg" userId="c6df1435-7a36-4b38-be4d-16e68e91152f" providerId="ADAL" clId="{46494C08-CE1F-4422-BEEE-0FA14B0C746F}" dt="2021-01-07T14:30:06.670" v="6" actId="478"/>
          <ac:picMkLst>
            <pc:docMk/>
            <pc:sldMk cId="1677623838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2659194411" sldId="309"/>
        </pc:sldMkLst>
        <pc:picChg chg="del">
          <ac:chgData name="James Clegg" userId="c6df1435-7a36-4b38-be4d-16e68e91152f" providerId="ADAL" clId="{46494C08-CE1F-4422-BEEE-0FA14B0C746F}" dt="2021-01-07T14:30:11.289" v="8" actId="478"/>
          <ac:picMkLst>
            <pc:docMk/>
            <pc:sldMk cId="2659194411" sldId="309"/>
            <ac:picMk id="5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1967012602" sldId="311"/>
        </pc:sldMkLst>
        <pc:picChg chg="del">
          <ac:chgData name="James Clegg" userId="c6df1435-7a36-4b38-be4d-16e68e91152f" providerId="ADAL" clId="{46494C08-CE1F-4422-BEEE-0FA14B0C746F}" dt="2021-01-07T14:29:54.593" v="1" actId="478"/>
          <ac:picMkLst>
            <pc:docMk/>
            <pc:sldMk cId="1967012602" sldId="311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2878879120" sldId="312"/>
        </pc:sldMkLst>
        <pc:picChg chg="del">
          <ac:chgData name="James Clegg" userId="c6df1435-7a36-4b38-be4d-16e68e91152f" providerId="ADAL" clId="{46494C08-CE1F-4422-BEEE-0FA14B0C746F}" dt="2021-01-07T14:30:16.034" v="10" actId="478"/>
          <ac:picMkLst>
            <pc:docMk/>
            <pc:sldMk cId="2878879120" sldId="312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4045198282" sldId="314"/>
        </pc:sldMkLst>
        <pc:picChg chg="del">
          <ac:chgData name="James Clegg" userId="c6df1435-7a36-4b38-be4d-16e68e91152f" providerId="ADAL" clId="{46494C08-CE1F-4422-BEEE-0FA14B0C746F}" dt="2021-01-07T14:30:13.722" v="9" actId="478"/>
          <ac:picMkLst>
            <pc:docMk/>
            <pc:sldMk cId="4045198282" sldId="314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6494C08-CE1F-4422-BEEE-0FA14B0C746F}" dt="2021-01-07T14:30:25.843" v="12"/>
        <pc:sldMkLst>
          <pc:docMk/>
          <pc:sldMk cId="1692632768" sldId="315"/>
        </pc:sldMkLst>
        <pc:picChg chg="del">
          <ac:chgData name="James Clegg" userId="c6df1435-7a36-4b38-be4d-16e68e91152f" providerId="ADAL" clId="{46494C08-CE1F-4422-BEEE-0FA14B0C746F}" dt="2021-01-07T14:30:18.970" v="11" actId="478"/>
          <ac:picMkLst>
            <pc:docMk/>
            <pc:sldMk cId="1692632768" sldId="315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9" y="2185308"/>
            <a:ext cx="647451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83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490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28719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85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83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490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728130" y="927244"/>
            <a:ext cx="2498576" cy="2448272"/>
            <a:chOff x="268171" y="249049"/>
            <a:chExt cx="2498576" cy="2448272"/>
          </a:xfrm>
        </p:grpSpPr>
        <p:sp>
          <p:nvSpPr>
            <p:cNvPr id="6" name="Oval 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5744870" y="114399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93880" y="268945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126041" y="33871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069250" y="336002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825115" y="4030255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7378" y="269358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24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736694" y="3375516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756691" y="341586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575712" y="406824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073805" y="334776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28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108979" y="163545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28 r 1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118984" y="288307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27 r 2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320649" y="418374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70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701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93747" y="1461827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609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200" y="2532245"/>
            <a:ext cx="414429" cy="406222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443356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309" y="2424284"/>
            <a:ext cx="414429" cy="406222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897" y="2735356"/>
            <a:ext cx="414429" cy="406222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897" y="2097943"/>
            <a:ext cx="414429" cy="406222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812" y="2465545"/>
            <a:ext cx="414429" cy="406222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4923" y="2691149"/>
            <a:ext cx="414429" cy="406222"/>
          </a:xfrm>
          <a:prstGeom prst="rect">
            <a:avLst/>
          </a:prstGeom>
        </p:spPr>
      </p:pic>
      <p:pic>
        <p:nvPicPr>
          <p:cNvPr id="39" name="Picture 3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0609" y="3107360"/>
            <a:ext cx="414429" cy="406222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3594" y="3077584"/>
            <a:ext cx="414429" cy="406222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592" y="2071308"/>
            <a:ext cx="414429" cy="4062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94" y="2155043"/>
            <a:ext cx="414000" cy="403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154" y="2136709"/>
            <a:ext cx="414000" cy="40380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39" y="2637666"/>
            <a:ext cx="414000" cy="40380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951" y="3055858"/>
            <a:ext cx="414000" cy="403803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511" y="3037524"/>
            <a:ext cx="414000" cy="40380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525" y="2566877"/>
            <a:ext cx="414000" cy="403803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596822"/>
              </p:ext>
            </p:extLst>
          </p:nvPr>
        </p:nvGraphicFramePr>
        <p:xfrm>
          <a:off x="4051531" y="1644879"/>
          <a:ext cx="4072357" cy="2613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572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572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sp>
        <p:nvSpPr>
          <p:cNvPr id="52" name="Rounded Rectangle 51"/>
          <p:cNvSpPr/>
          <p:nvPr/>
        </p:nvSpPr>
        <p:spPr>
          <a:xfrm>
            <a:off x="5316039" y="1461827"/>
            <a:ext cx="1562100" cy="2983568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643455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</a:t>
            </a:r>
          </a:p>
        </p:txBody>
      </p:sp>
      <p:sp>
        <p:nvSpPr>
          <p:cNvPr id="54" name="Rectangle 53"/>
          <p:cNvSpPr/>
          <p:nvPr/>
        </p:nvSpPr>
        <p:spPr>
          <a:xfrm>
            <a:off x="2850524" y="146182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5.55112E-17 L 0.43073 0.0175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88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0.3243 0.0171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15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0.43906 0.05347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2662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32066 0.0652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4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37101 0.0965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42" y="481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0.36562 0.0993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81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43576 -0.0217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88" y="-1088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42587 0.02407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85" y="1204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46667 0.02778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33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58455 0.0676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19" y="3380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38125 0.0382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62" y="1898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0.4658 0.07732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55173 0.1400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87" y="6991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0.51927 0.08588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55" y="4282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42239 0.08403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52" grpId="0" animBg="1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8159" y="368575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576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4" name="Picture 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659" y="2071766"/>
            <a:ext cx="414429" cy="4062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25483" y="368575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144</a:t>
            </a: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155" y="1165591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031" y="1428094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840" y="63640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302" y="896627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014" y="1720234"/>
            <a:ext cx="414429" cy="4062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38" y="896813"/>
            <a:ext cx="414000" cy="4038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498" y="878479"/>
            <a:ext cx="414000" cy="4038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83" y="1379436"/>
            <a:ext cx="414000" cy="4038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295" y="1797628"/>
            <a:ext cx="414000" cy="403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912" y="1308647"/>
            <a:ext cx="414000" cy="403803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438368"/>
              </p:ext>
            </p:extLst>
          </p:nvPr>
        </p:nvGraphicFramePr>
        <p:xfrm>
          <a:off x="4169725" y="551627"/>
          <a:ext cx="3765644" cy="3328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7307420"/>
                  </a:ext>
                </a:extLst>
              </a:tr>
            </a:tbl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814" y="1454459"/>
            <a:ext cx="414000" cy="403803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711159" y="2570175"/>
            <a:ext cx="3119145" cy="2527524"/>
            <a:chOff x="4671511" y="249049"/>
            <a:chExt cx="3119145" cy="2527524"/>
          </a:xfrm>
        </p:grpSpPr>
        <p:sp>
          <p:nvSpPr>
            <p:cNvPr id="27" name="Oval 26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7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7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593" y="906073"/>
            <a:ext cx="414000" cy="403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066" y="1343585"/>
            <a:ext cx="414000" cy="403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60" y="1202802"/>
            <a:ext cx="414000" cy="403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68" y="951145"/>
            <a:ext cx="414000" cy="403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906" y="1917612"/>
            <a:ext cx="414000" cy="403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111" y="1853052"/>
            <a:ext cx="414000" cy="403803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1905389" y="275926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576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21171" y="421880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400</a:t>
            </a:r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1155497" y="494328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1188526" y="49744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78" name="Rectangle 77"/>
          <p:cNvSpPr/>
          <p:nvPr/>
        </p:nvSpPr>
        <p:spPr>
          <a:xfrm>
            <a:off x="794345" y="5571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39" y="1780380"/>
            <a:ext cx="414000" cy="40380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0" y="1795008"/>
            <a:ext cx="414000" cy="40380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22" y="965383"/>
            <a:ext cx="414000" cy="40380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478" y="1298625"/>
            <a:ext cx="414000" cy="40380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62" y="1553059"/>
            <a:ext cx="414000" cy="40380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44" y="1511655"/>
            <a:ext cx="414000" cy="40380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98" y="1293425"/>
            <a:ext cx="414000" cy="40380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80" y="859610"/>
            <a:ext cx="414000" cy="40380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6" y="782828"/>
            <a:ext cx="414000" cy="40380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08" y="1147938"/>
            <a:ext cx="414000" cy="403803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1905389" y="439486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160</a:t>
            </a:r>
          </a:p>
        </p:txBody>
      </p:sp>
      <p:cxnSp>
        <p:nvCxnSpPr>
          <p:cNvPr id="90" name="Straight Arrow Connector 89"/>
          <p:cNvCxnSpPr/>
          <p:nvPr/>
        </p:nvCxnSpPr>
        <p:spPr>
          <a:xfrm>
            <a:off x="2260321" y="509568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2293350" y="51268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92" name="Rectangle 91"/>
          <p:cNvSpPr/>
          <p:nvPr/>
        </p:nvSpPr>
        <p:spPr>
          <a:xfrm>
            <a:off x="1992881" y="571150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95" name="Picture 9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8778" y="1287315"/>
            <a:ext cx="414429" cy="406222"/>
          </a:xfrm>
          <a:prstGeom prst="rect">
            <a:avLst/>
          </a:prstGeom>
        </p:spPr>
      </p:pic>
      <p:pic>
        <p:nvPicPr>
          <p:cNvPr id="96" name="Picture 9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207" y="1188008"/>
            <a:ext cx="414429" cy="406222"/>
          </a:xfrm>
          <a:prstGeom prst="rect">
            <a:avLst/>
          </a:prstGeom>
        </p:spPr>
      </p:pic>
      <p:pic>
        <p:nvPicPr>
          <p:cNvPr id="97" name="Picture 9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072" y="907512"/>
            <a:ext cx="414429" cy="406222"/>
          </a:xfrm>
          <a:prstGeom prst="rect">
            <a:avLst/>
          </a:prstGeom>
        </p:spPr>
      </p:pic>
      <p:pic>
        <p:nvPicPr>
          <p:cNvPr id="98" name="Picture 9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4649" y="796588"/>
            <a:ext cx="414429" cy="406222"/>
          </a:xfrm>
          <a:prstGeom prst="rect">
            <a:avLst/>
          </a:prstGeom>
        </p:spPr>
      </p:pic>
      <p:pic>
        <p:nvPicPr>
          <p:cNvPr id="99" name="Picture 9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881" y="1164624"/>
            <a:ext cx="414429" cy="406222"/>
          </a:xfrm>
          <a:prstGeom prst="rect">
            <a:avLst/>
          </a:prstGeom>
        </p:spPr>
      </p:pic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6367" y="2088849"/>
            <a:ext cx="414429" cy="406222"/>
          </a:xfrm>
          <a:prstGeom prst="rect">
            <a:avLst/>
          </a:prstGeom>
        </p:spPr>
      </p:pic>
      <p:pic>
        <p:nvPicPr>
          <p:cNvPr id="101" name="Picture 10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0796" y="1989542"/>
            <a:ext cx="414429" cy="406222"/>
          </a:xfrm>
          <a:prstGeom prst="rect">
            <a:avLst/>
          </a:prstGeom>
        </p:spPr>
      </p:pic>
      <p:pic>
        <p:nvPicPr>
          <p:cNvPr id="102" name="Picture 10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661" y="1709046"/>
            <a:ext cx="414429" cy="406222"/>
          </a:xfrm>
          <a:prstGeom prst="rect">
            <a:avLst/>
          </a:prstGeom>
        </p:spPr>
      </p:pic>
      <p:pic>
        <p:nvPicPr>
          <p:cNvPr id="103" name="Picture 10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2238" y="1598122"/>
            <a:ext cx="414429" cy="406222"/>
          </a:xfrm>
          <a:prstGeom prst="rect">
            <a:avLst/>
          </a:prstGeom>
        </p:spPr>
      </p:pic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470" y="1966158"/>
            <a:ext cx="414429" cy="406222"/>
          </a:xfrm>
          <a:prstGeom prst="rect">
            <a:avLst/>
          </a:prstGeom>
        </p:spPr>
      </p:pic>
      <p:sp>
        <p:nvSpPr>
          <p:cNvPr id="105" name="TextBox 104"/>
          <p:cNvSpPr txBox="1"/>
          <p:nvPr/>
        </p:nvSpPr>
        <p:spPr>
          <a:xfrm>
            <a:off x="3118467" y="425525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</p:txBody>
      </p:sp>
      <p:cxnSp>
        <p:nvCxnSpPr>
          <p:cNvPr id="106" name="Straight Arrow Connector 105"/>
          <p:cNvCxnSpPr/>
          <p:nvPr/>
        </p:nvCxnSpPr>
        <p:spPr>
          <a:xfrm>
            <a:off x="3384742" y="495607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3417771" y="498719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8" name="Rectangle 107"/>
          <p:cNvSpPr/>
          <p:nvPr/>
        </p:nvSpPr>
        <p:spPr>
          <a:xfrm>
            <a:off x="3203936" y="5571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576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0.40312 0.249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56" y="124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0.3441 0.044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222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0.41181 0.279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1395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35764 0.0865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35503 0.0136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43" y="67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41789 0.0145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718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444E-6 L 0.37744 0.00717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72" y="347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38472 -0.0069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36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77556E-17 L 0.4934 0.0636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70" y="3171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43836 0.08171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0" y="4074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38871 0.0162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81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29791 -0.016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96" y="-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0.44063 0.09399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31" y="4699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56667 0.1710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33" y="8542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55955 0.24236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69" y="12106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0.50973 0.23449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86" y="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60799 0.24537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99" y="12269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56823 0.3664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03" y="1831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61319 0.241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60" y="12083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0.51302 0.27569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42" y="1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52569 0.07338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3657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5035 0.05301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2639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42552 0.0592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2963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39462 -0.02408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22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0.46302 0.11898 " pathEditMode="relative" rAng="0" ptsTypes="AA">
                                      <p:cBhvr>
                                        <p:cTn id="17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2" y="5949"/>
                                    </p:animMotion>
                                  </p:childTnLst>
                                </p:cTn>
                              </p:par>
                              <p:par>
                                <p:cTn id="1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46493 0.08588 " pathEditMode="relative" rAng="0" ptsTypes="AA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4282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34723 0.0051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1" y="255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0.43646 -0.04907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0.50382 0.09606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4792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48212 0.06504 " pathEditMode="relative" rAng="0" ptsTypes="AA">
                                      <p:cBhvr>
                                        <p:cTn id="183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97" y="3241"/>
                                    </p:animMotion>
                                  </p:childTnLst>
                                </p:cTn>
                              </p:par>
                              <p:par>
                                <p:cTn id="1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55781 0.15162 " pathEditMode="relative" rAng="0" ptsTypes="AA">
                                      <p:cBhvr>
                                        <p:cTn id="185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7569"/>
                                    </p:animMotion>
                                  </p:childTnLst>
                                </p:cTn>
                              </p:par>
                              <p:par>
                                <p:cTn id="1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43073 0.12384 " pathEditMode="relative" rAng="0" ptsTypes="AA">
                                      <p:cBhvr>
                                        <p:cTn id="18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0.51216 0.31389 " pathEditMode="relative" rAng="0" ptsTypes="AA">
                                      <p:cBhvr>
                                        <p:cTn id="19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08" y="15694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56632 0.3662 " pathEditMode="relative" rAng="0" ptsTypes="AA">
                                      <p:cBhvr>
                                        <p:cTn id="193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18310"/>
                                    </p:animMotion>
                                  </p:childTnLst>
                                </p:cTn>
                              </p:par>
                              <p:par>
                                <p:cTn id="1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51597 0.29421 " pathEditMode="relative" rAng="0" ptsTypes="AA">
                                      <p:cBhvr>
                                        <p:cTn id="195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99" y="14699"/>
                                    </p:animMotion>
                                  </p:childTnLst>
                                </p:cTn>
                              </p:par>
                              <p:par>
                                <p:cTn id="1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56649 0.17361 " pathEditMode="relative" rAng="0" ptsTypes="AA">
                                      <p:cBhvr>
                                        <p:cTn id="197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4" grpId="0"/>
      <p:bldP spid="75" grpId="0"/>
      <p:bldP spid="77" grpId="0"/>
      <p:bldP spid="78" grpId="0"/>
      <p:bldP spid="89" grpId="0"/>
      <p:bldP spid="91" grpId="0"/>
      <p:bldP spid="92" grpId="0"/>
      <p:bldP spid="105" grpId="0"/>
      <p:bldP spid="107" grpId="0"/>
      <p:bldP spid="10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2205" y="408152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525483" y="41363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23</a:t>
            </a:r>
          </a:p>
        </p:txBody>
      </p:sp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155" y="1165591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031" y="1428094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840" y="63640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302" y="896627"/>
            <a:ext cx="414429" cy="4062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912" y="1308647"/>
            <a:ext cx="414000" cy="40380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151237"/>
              </p:ext>
            </p:extLst>
          </p:nvPr>
        </p:nvGraphicFramePr>
        <p:xfrm>
          <a:off x="4169725" y="551627"/>
          <a:ext cx="3765644" cy="4043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87307420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0695394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92" y="1328293"/>
            <a:ext cx="414000" cy="403803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098" y="1723870"/>
            <a:ext cx="414429" cy="40622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12" y="1164861"/>
            <a:ext cx="414000" cy="40380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714" y="1164860"/>
            <a:ext cx="414000" cy="40380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174" y="818099"/>
            <a:ext cx="414000" cy="40380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510" y="1852262"/>
            <a:ext cx="414000" cy="40380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612" y="1852261"/>
            <a:ext cx="414000" cy="40380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072" y="1505500"/>
            <a:ext cx="414000" cy="40380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082" y="1869967"/>
            <a:ext cx="414000" cy="40380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542" y="1523206"/>
            <a:ext cx="414000" cy="40380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320" y="1194151"/>
            <a:ext cx="414000" cy="403803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780" y="847390"/>
            <a:ext cx="414000" cy="403803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373" y="1351024"/>
            <a:ext cx="414429" cy="406222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249" y="1613527"/>
            <a:ext cx="414429" cy="406222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2058" y="821836"/>
            <a:ext cx="414429" cy="406222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520" y="1082060"/>
            <a:ext cx="414429" cy="406222"/>
          </a:xfrm>
          <a:prstGeom prst="rect">
            <a:avLst/>
          </a:prstGeom>
        </p:spPr>
      </p:pic>
      <p:pic>
        <p:nvPicPr>
          <p:cNvPr id="79" name="Picture 7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0316" y="1909303"/>
            <a:ext cx="414429" cy="406222"/>
          </a:xfrm>
          <a:prstGeom prst="rect">
            <a:avLst/>
          </a:prstGeom>
        </p:spPr>
      </p:pic>
      <p:pic>
        <p:nvPicPr>
          <p:cNvPr id="80" name="Picture 7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7021" y="1471212"/>
            <a:ext cx="414429" cy="406222"/>
          </a:xfrm>
          <a:prstGeom prst="rect">
            <a:avLst/>
          </a:prstGeom>
        </p:spPr>
      </p:pic>
      <p:pic>
        <p:nvPicPr>
          <p:cNvPr id="81" name="Picture 8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897" y="1733715"/>
            <a:ext cx="414429" cy="406222"/>
          </a:xfrm>
          <a:prstGeom prst="rect">
            <a:avLst/>
          </a:prstGeom>
        </p:spPr>
      </p:pic>
      <p:pic>
        <p:nvPicPr>
          <p:cNvPr id="82" name="Picture 8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0706" y="942024"/>
            <a:ext cx="414429" cy="406222"/>
          </a:xfrm>
          <a:prstGeom prst="rect">
            <a:avLst/>
          </a:prstGeom>
        </p:spPr>
      </p:pic>
      <p:pic>
        <p:nvPicPr>
          <p:cNvPr id="83" name="Picture 8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168" y="1202248"/>
            <a:ext cx="414429" cy="406222"/>
          </a:xfrm>
          <a:prstGeom prst="rect">
            <a:avLst/>
          </a:prstGeom>
        </p:spPr>
      </p:pic>
      <p:pic>
        <p:nvPicPr>
          <p:cNvPr id="84" name="Picture 8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964" y="2029491"/>
            <a:ext cx="414429" cy="406222"/>
          </a:xfrm>
          <a:prstGeom prst="rect">
            <a:avLst/>
          </a:prstGeom>
        </p:spPr>
      </p:pic>
      <p:grpSp>
        <p:nvGrpSpPr>
          <p:cNvPr id="86" name="Group 85"/>
          <p:cNvGrpSpPr/>
          <p:nvPr/>
        </p:nvGrpSpPr>
        <p:grpSpPr>
          <a:xfrm>
            <a:off x="1044264" y="2516471"/>
            <a:ext cx="2498576" cy="2448272"/>
            <a:chOff x="268171" y="249049"/>
            <a:chExt cx="2498576" cy="2448272"/>
          </a:xfrm>
        </p:grpSpPr>
        <p:sp>
          <p:nvSpPr>
            <p:cNvPr id="87" name="Oval 86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Oval 88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0" name="Straight Connector 89"/>
            <p:cNvCxnSpPr>
              <a:stCxn id="87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>
              <a:stCxn id="87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1946746" y="269298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115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135321" y="423818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100</a:t>
            </a:r>
          </a:p>
        </p:txBody>
      </p:sp>
      <p:cxnSp>
        <p:nvCxnSpPr>
          <p:cNvPr id="94" name="Straight Arrow Connector 93"/>
          <p:cNvCxnSpPr/>
          <p:nvPr/>
        </p:nvCxnSpPr>
        <p:spPr>
          <a:xfrm>
            <a:off x="1442175" y="497640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1385384" y="494925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96" name="Rectangle 95"/>
          <p:cNvSpPr/>
          <p:nvPr/>
        </p:nvSpPr>
        <p:spPr>
          <a:xfrm>
            <a:off x="1141249" y="561948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821133" y="424593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15</a:t>
            </a:r>
          </a:p>
        </p:txBody>
      </p:sp>
      <p:cxnSp>
        <p:nvCxnSpPr>
          <p:cNvPr id="98" name="Straight Arrow Connector 97"/>
          <p:cNvCxnSpPr/>
          <p:nvPr/>
        </p:nvCxnSpPr>
        <p:spPr>
          <a:xfrm>
            <a:off x="3052828" y="496474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3072825" y="500508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2891846" y="561948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705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38803 -0.0175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92" y="-88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0.41181 0.0981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90" y="4907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43576 0.0530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88" y="263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46788 0.0009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85" y="4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49774 0.1592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78" y="796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0.46493 0.1111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5556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51493 0.2145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47" y="1071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54514 0.266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57" y="1333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51076 0.4194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38" y="20972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54218 0.470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1" y="2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4705 0.0713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3565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43837 0.0333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10" y="1667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42153 -0.0057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76" y="-301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L 0.46215 0.15393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08" y="7685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42222 0.06412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3194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41806 0.02176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3" y="1088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0.57899 0.14584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41" y="7292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53593 0.16528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88" y="826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0.57691 0.08519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37" y="425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77556E-17 L 0.55226 0.32569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4" y="16273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0.53369 0.20509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84" y="10255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0.54861 0.34629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1" y="1731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0.53316 0.38657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19329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0.58073 0.33078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8" y="16528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63698 0.40833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40" y="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2" grpId="0"/>
      <p:bldP spid="93" grpId="0"/>
      <p:bldP spid="95" grpId="0"/>
      <p:bldP spid="96" grpId="0"/>
      <p:bldP spid="97" grpId="0"/>
      <p:bldP spid="99" grpId="0"/>
      <p:bldP spid="1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911584" y="376617"/>
            <a:ext cx="28429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R"/>
            </a:pPr>
            <a:r>
              <a:rPr lang="en-GB" sz="2600" dirty="0"/>
              <a:t>765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600" dirty="0"/>
              <a:t> 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54436" y="1482865"/>
            <a:ext cx="28429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2)	201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186670"/>
              </p:ext>
            </p:extLst>
          </p:nvPr>
        </p:nvGraphicFramePr>
        <p:xfrm>
          <a:off x="4367620" y="1573893"/>
          <a:ext cx="3765644" cy="4043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252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57957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3516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9982708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7614349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2138392"/>
            <a:ext cx="414000" cy="4038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2827406"/>
            <a:ext cx="414000" cy="4038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170" y="3575630"/>
            <a:ext cx="414000" cy="4038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70" y="4323854"/>
            <a:ext cx="414000" cy="4038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208" y="4991615"/>
            <a:ext cx="414000" cy="4038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069" y="2018842"/>
            <a:ext cx="414000" cy="4038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141" y="2018841"/>
            <a:ext cx="414000" cy="4038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73" y="2346936"/>
            <a:ext cx="414000" cy="4038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92" y="2018840"/>
            <a:ext cx="414000" cy="4038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893" y="2340293"/>
            <a:ext cx="414000" cy="4038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692" y="2757382"/>
            <a:ext cx="414000" cy="40380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64" y="2757381"/>
            <a:ext cx="414000" cy="4038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296" y="3085476"/>
            <a:ext cx="414000" cy="4038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115" y="2757380"/>
            <a:ext cx="414000" cy="4038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516" y="3078833"/>
            <a:ext cx="414000" cy="40380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291" y="3456080"/>
            <a:ext cx="414000" cy="40380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363" y="3456079"/>
            <a:ext cx="414000" cy="40380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895" y="3784174"/>
            <a:ext cx="414000" cy="4038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714" y="3456078"/>
            <a:ext cx="414000" cy="4038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115" y="3777531"/>
            <a:ext cx="414000" cy="4038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890" y="4180945"/>
            <a:ext cx="414000" cy="4038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962" y="4180944"/>
            <a:ext cx="414000" cy="4038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494" y="4509039"/>
            <a:ext cx="414000" cy="4038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313" y="4180943"/>
            <a:ext cx="414000" cy="4038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714" y="4502396"/>
            <a:ext cx="414000" cy="40380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057" y="4893791"/>
            <a:ext cx="414000" cy="4038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129" y="4893790"/>
            <a:ext cx="414000" cy="40380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661" y="5221885"/>
            <a:ext cx="414000" cy="40380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480" y="4893789"/>
            <a:ext cx="414000" cy="40380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881" y="5215242"/>
            <a:ext cx="414000" cy="403803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9582" y="2090238"/>
            <a:ext cx="414429" cy="406222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0157" y="2090238"/>
            <a:ext cx="414429" cy="406222"/>
          </a:xfrm>
          <a:prstGeom prst="rect">
            <a:avLst/>
          </a:prstGeom>
        </p:spPr>
      </p:pic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5907" y="2365411"/>
            <a:ext cx="414429" cy="406222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3011" y="2754963"/>
            <a:ext cx="414429" cy="406222"/>
          </a:xfrm>
          <a:prstGeom prst="rect">
            <a:avLst/>
          </a:prstGeom>
        </p:spPr>
      </p:pic>
      <p:pic>
        <p:nvPicPr>
          <p:cNvPr id="51" name="Picture 5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3586" y="2754963"/>
            <a:ext cx="414429" cy="406222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9336" y="3030136"/>
            <a:ext cx="414429" cy="406222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5740" y="3489279"/>
            <a:ext cx="414429" cy="406222"/>
          </a:xfrm>
          <a:prstGeom prst="rect">
            <a:avLst/>
          </a:prstGeom>
        </p:spPr>
      </p:pic>
      <p:pic>
        <p:nvPicPr>
          <p:cNvPr id="54" name="Picture 5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6315" y="3489279"/>
            <a:ext cx="414429" cy="406222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2065" y="3764452"/>
            <a:ext cx="414429" cy="406222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4274" y="4188105"/>
            <a:ext cx="414429" cy="406222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4849" y="4188105"/>
            <a:ext cx="414429" cy="406222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0599" y="4463278"/>
            <a:ext cx="414429" cy="406222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4938" y="4922421"/>
            <a:ext cx="414429" cy="406222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5513" y="4922421"/>
            <a:ext cx="414429" cy="406222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1263" y="5197594"/>
            <a:ext cx="414429" cy="406222"/>
          </a:xfrm>
          <a:prstGeom prst="rect">
            <a:avLst/>
          </a:prstGeom>
        </p:spPr>
      </p:pic>
      <p:grpSp>
        <p:nvGrpSpPr>
          <p:cNvPr id="62" name="Group 61"/>
          <p:cNvGrpSpPr/>
          <p:nvPr/>
        </p:nvGrpSpPr>
        <p:grpSpPr>
          <a:xfrm>
            <a:off x="808179" y="2293635"/>
            <a:ext cx="3119145" cy="2527524"/>
            <a:chOff x="4671511" y="249049"/>
            <a:chExt cx="3119145" cy="2527524"/>
          </a:xfrm>
        </p:grpSpPr>
        <p:sp>
          <p:nvSpPr>
            <p:cNvPr id="63" name="Oval 62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6" name="Straight Connector 65"/>
            <p:cNvCxnSpPr>
              <a:stCxn id="63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>
              <a:stCxn id="63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TextBox 69"/>
          <p:cNvSpPr txBox="1"/>
          <p:nvPr/>
        </p:nvSpPr>
        <p:spPr>
          <a:xfrm>
            <a:off x="2002409" y="248272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765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918191" y="394226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500</a:t>
            </a:r>
          </a:p>
        </p:txBody>
      </p:sp>
      <p:cxnSp>
        <p:nvCxnSpPr>
          <p:cNvPr id="72" name="Straight Arrow Connector 71"/>
          <p:cNvCxnSpPr/>
          <p:nvPr/>
        </p:nvCxnSpPr>
        <p:spPr>
          <a:xfrm>
            <a:off x="1252517" y="466674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1285546" y="469786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74" name="Rectangle 73"/>
          <p:cNvSpPr/>
          <p:nvPr/>
        </p:nvSpPr>
        <p:spPr>
          <a:xfrm>
            <a:off x="891365" y="529535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002409" y="4118329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250</a:t>
            </a:r>
          </a:p>
        </p:txBody>
      </p:sp>
      <p:cxnSp>
        <p:nvCxnSpPr>
          <p:cNvPr id="76" name="Straight Arrow Connector 75"/>
          <p:cNvCxnSpPr/>
          <p:nvPr/>
        </p:nvCxnSpPr>
        <p:spPr>
          <a:xfrm>
            <a:off x="2357341" y="481914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2390370" y="485026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78" name="Rectangle 77"/>
          <p:cNvSpPr/>
          <p:nvPr/>
        </p:nvSpPr>
        <p:spPr>
          <a:xfrm>
            <a:off x="2089901" y="543496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215487" y="397871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15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3481762" y="467953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3514791" y="471065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82" name="Rectangle 81"/>
          <p:cNvSpPr/>
          <p:nvPr/>
        </p:nvSpPr>
        <p:spPr>
          <a:xfrm>
            <a:off x="3300956" y="529535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854112" y="384049"/>
            <a:ext cx="6896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153</a:t>
            </a:r>
          </a:p>
        </p:txBody>
      </p:sp>
      <p:graphicFrame>
        <p:nvGraphicFramePr>
          <p:cNvPr id="87" name="Table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06475"/>
              </p:ext>
            </p:extLst>
          </p:nvPr>
        </p:nvGraphicFramePr>
        <p:xfrm>
          <a:off x="4181877" y="1573435"/>
          <a:ext cx="3948560" cy="2613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256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0404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9195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3217013"/>
                  </a:ext>
                </a:extLst>
              </a:tr>
              <a:tr h="71509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383452"/>
                  </a:ext>
                </a:extLst>
              </a:tr>
            </a:tbl>
          </a:graphicData>
        </a:graphic>
      </p:graphicFrame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635" y="2054232"/>
            <a:ext cx="414000" cy="403803"/>
          </a:xfrm>
          <a:prstGeom prst="rect">
            <a:avLst/>
          </a:prstGeom>
        </p:spPr>
      </p:pic>
      <p:pic>
        <p:nvPicPr>
          <p:cNvPr id="89" name="Picture 8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6029" y="2039859"/>
            <a:ext cx="414429" cy="40622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635" y="2054233"/>
            <a:ext cx="414000" cy="40380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393" y="2054231"/>
            <a:ext cx="414000" cy="40380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590" y="2307051"/>
            <a:ext cx="414000" cy="40380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526" y="2352681"/>
            <a:ext cx="414000" cy="40380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151" y="2352681"/>
            <a:ext cx="414000" cy="403803"/>
          </a:xfrm>
          <a:prstGeom prst="rect">
            <a:avLst/>
          </a:prstGeom>
        </p:spPr>
      </p:pic>
      <p:pic>
        <p:nvPicPr>
          <p:cNvPr id="95" name="Picture 9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5643" y="2039859"/>
            <a:ext cx="414429" cy="406222"/>
          </a:xfrm>
          <a:prstGeom prst="rect">
            <a:avLst/>
          </a:prstGeom>
        </p:spPr>
      </p:pic>
      <p:pic>
        <p:nvPicPr>
          <p:cNvPr id="96" name="Picture 9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5257" y="2039859"/>
            <a:ext cx="414429" cy="406222"/>
          </a:xfrm>
          <a:prstGeom prst="rect">
            <a:avLst/>
          </a:prstGeom>
        </p:spPr>
      </p:pic>
      <p:pic>
        <p:nvPicPr>
          <p:cNvPr id="97" name="Picture 9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836" y="2352681"/>
            <a:ext cx="414429" cy="406222"/>
          </a:xfrm>
          <a:prstGeom prst="rect">
            <a:avLst/>
          </a:prstGeom>
        </p:spPr>
      </p:pic>
      <p:pic>
        <p:nvPicPr>
          <p:cNvPr id="98" name="Picture 9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6848" y="2053021"/>
            <a:ext cx="414429" cy="406222"/>
          </a:xfrm>
          <a:prstGeom prst="rect">
            <a:avLst/>
          </a:prstGeom>
        </p:spPr>
      </p:pic>
      <p:pic>
        <p:nvPicPr>
          <p:cNvPr id="99" name="Picture 9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2857" y="2352681"/>
            <a:ext cx="414429" cy="406222"/>
          </a:xfrm>
          <a:prstGeom prst="rect">
            <a:avLst/>
          </a:prstGeom>
        </p:spPr>
      </p:pic>
      <p:pic>
        <p:nvPicPr>
          <p:cNvPr id="100" name="Picture 9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0541" y="2348547"/>
            <a:ext cx="414429" cy="406222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380" y="2767610"/>
            <a:ext cx="414000" cy="403803"/>
          </a:xfrm>
          <a:prstGeom prst="rect">
            <a:avLst/>
          </a:prstGeom>
        </p:spPr>
      </p:pic>
      <p:pic>
        <p:nvPicPr>
          <p:cNvPr id="102" name="Picture 10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2774" y="2753237"/>
            <a:ext cx="414429" cy="40622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80" y="2767611"/>
            <a:ext cx="414000" cy="403803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138" y="2767609"/>
            <a:ext cx="414000" cy="403803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335" y="3020429"/>
            <a:ext cx="414000" cy="403803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71" y="3066059"/>
            <a:ext cx="414000" cy="403803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896" y="3066059"/>
            <a:ext cx="414000" cy="403803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2388" y="2753237"/>
            <a:ext cx="414429" cy="406222"/>
          </a:xfrm>
          <a:prstGeom prst="rect">
            <a:avLst/>
          </a:prstGeom>
        </p:spPr>
      </p:pic>
      <p:pic>
        <p:nvPicPr>
          <p:cNvPr id="109" name="Picture 10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002" y="2753237"/>
            <a:ext cx="414429" cy="406222"/>
          </a:xfrm>
          <a:prstGeom prst="rect">
            <a:avLst/>
          </a:prstGeom>
        </p:spPr>
      </p:pic>
      <p:pic>
        <p:nvPicPr>
          <p:cNvPr id="110" name="Picture 10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2581" y="3066059"/>
            <a:ext cx="414429" cy="406222"/>
          </a:xfrm>
          <a:prstGeom prst="rect">
            <a:avLst/>
          </a:prstGeom>
        </p:spPr>
      </p:pic>
      <p:pic>
        <p:nvPicPr>
          <p:cNvPr id="111" name="Picture 1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593" y="2766399"/>
            <a:ext cx="414429" cy="406222"/>
          </a:xfrm>
          <a:prstGeom prst="rect">
            <a:avLst/>
          </a:prstGeom>
        </p:spPr>
      </p:pic>
      <p:pic>
        <p:nvPicPr>
          <p:cNvPr id="112" name="Picture 1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602" y="3066059"/>
            <a:ext cx="414429" cy="406222"/>
          </a:xfrm>
          <a:prstGeom prst="rect">
            <a:avLst/>
          </a:prstGeom>
        </p:spPr>
      </p:pic>
      <p:pic>
        <p:nvPicPr>
          <p:cNvPr id="113" name="Picture 1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286" y="3061925"/>
            <a:ext cx="414429" cy="406222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380" y="3490302"/>
            <a:ext cx="414000" cy="403803"/>
          </a:xfrm>
          <a:prstGeom prst="rect">
            <a:avLst/>
          </a:prstGeom>
        </p:spPr>
      </p:pic>
      <p:pic>
        <p:nvPicPr>
          <p:cNvPr id="115" name="Picture 1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2774" y="3475929"/>
            <a:ext cx="414429" cy="406222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80" y="3490303"/>
            <a:ext cx="414000" cy="403803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138" y="3490301"/>
            <a:ext cx="414000" cy="403803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335" y="3743121"/>
            <a:ext cx="414000" cy="403803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271" y="3788751"/>
            <a:ext cx="414000" cy="403803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896" y="3788751"/>
            <a:ext cx="414000" cy="403803"/>
          </a:xfrm>
          <a:prstGeom prst="rect">
            <a:avLst/>
          </a:prstGeom>
        </p:spPr>
      </p:pic>
      <p:pic>
        <p:nvPicPr>
          <p:cNvPr id="121" name="Picture 1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2388" y="3475929"/>
            <a:ext cx="414429" cy="406222"/>
          </a:xfrm>
          <a:prstGeom prst="rect">
            <a:avLst/>
          </a:prstGeom>
        </p:spPr>
      </p:pic>
      <p:pic>
        <p:nvPicPr>
          <p:cNvPr id="122" name="Picture 1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002" y="3475929"/>
            <a:ext cx="414429" cy="406222"/>
          </a:xfrm>
          <a:prstGeom prst="rect">
            <a:avLst/>
          </a:prstGeom>
        </p:spPr>
      </p:pic>
      <p:pic>
        <p:nvPicPr>
          <p:cNvPr id="123" name="Picture 1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2581" y="3788751"/>
            <a:ext cx="414429" cy="406222"/>
          </a:xfrm>
          <a:prstGeom prst="rect">
            <a:avLst/>
          </a:prstGeom>
        </p:spPr>
      </p:pic>
      <p:pic>
        <p:nvPicPr>
          <p:cNvPr id="124" name="Picture 1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3593" y="3489091"/>
            <a:ext cx="414429" cy="406222"/>
          </a:xfrm>
          <a:prstGeom prst="rect">
            <a:avLst/>
          </a:prstGeom>
        </p:spPr>
      </p:pic>
      <p:pic>
        <p:nvPicPr>
          <p:cNvPr id="125" name="Picture 1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602" y="3788751"/>
            <a:ext cx="414429" cy="406222"/>
          </a:xfrm>
          <a:prstGeom prst="rect">
            <a:avLst/>
          </a:prstGeom>
        </p:spPr>
      </p:pic>
      <p:pic>
        <p:nvPicPr>
          <p:cNvPr id="126" name="Picture 1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286" y="3784617"/>
            <a:ext cx="414429" cy="406222"/>
          </a:xfrm>
          <a:prstGeom prst="rect">
            <a:avLst/>
          </a:prstGeom>
        </p:spPr>
      </p:pic>
      <p:grpSp>
        <p:nvGrpSpPr>
          <p:cNvPr id="127" name="Group 126"/>
          <p:cNvGrpSpPr/>
          <p:nvPr/>
        </p:nvGrpSpPr>
        <p:grpSpPr>
          <a:xfrm>
            <a:off x="1054561" y="2233090"/>
            <a:ext cx="2498576" cy="2448272"/>
            <a:chOff x="268171" y="249049"/>
            <a:chExt cx="2498576" cy="2448272"/>
          </a:xfrm>
        </p:grpSpPr>
        <p:sp>
          <p:nvSpPr>
            <p:cNvPr id="128" name="Oval 127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Oval 129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1" name="Straight Connector 130"/>
            <p:cNvCxnSpPr>
              <a:stCxn id="128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>
              <a:stCxn id="128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" name="TextBox 132"/>
          <p:cNvSpPr txBox="1"/>
          <p:nvPr/>
        </p:nvSpPr>
        <p:spPr>
          <a:xfrm>
            <a:off x="1987949" y="242144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201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1115237" y="397943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180</a:t>
            </a:r>
          </a:p>
        </p:txBody>
      </p:sp>
      <p:cxnSp>
        <p:nvCxnSpPr>
          <p:cNvPr id="135" name="Straight Arrow Connector 134"/>
          <p:cNvCxnSpPr/>
          <p:nvPr/>
        </p:nvCxnSpPr>
        <p:spPr>
          <a:xfrm>
            <a:off x="1452472" y="469302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>
          <a:xfrm>
            <a:off x="1395681" y="466586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37" name="Rectangle 136"/>
          <p:cNvSpPr/>
          <p:nvPr/>
        </p:nvSpPr>
        <p:spPr>
          <a:xfrm>
            <a:off x="1151546" y="53361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2823809" y="399943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21</a:t>
            </a:r>
          </a:p>
        </p:txBody>
      </p:sp>
      <p:cxnSp>
        <p:nvCxnSpPr>
          <p:cNvPr id="139" name="Straight Arrow Connector 138"/>
          <p:cNvCxnSpPr/>
          <p:nvPr/>
        </p:nvCxnSpPr>
        <p:spPr>
          <a:xfrm>
            <a:off x="3063125" y="4681362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139"/>
          <p:cNvSpPr txBox="1"/>
          <p:nvPr/>
        </p:nvSpPr>
        <p:spPr>
          <a:xfrm>
            <a:off x="3083122" y="472170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41" name="Rectangle 140"/>
          <p:cNvSpPr/>
          <p:nvPr/>
        </p:nvSpPr>
        <p:spPr>
          <a:xfrm>
            <a:off x="2902143" y="531290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142" name="Rectangle 141"/>
          <p:cNvSpPr/>
          <p:nvPr/>
        </p:nvSpPr>
        <p:spPr>
          <a:xfrm>
            <a:off x="2936131" y="147543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67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0" fill="hold">
                      <p:stCondLst>
                        <p:cond delay="indefinite"/>
                      </p:stCondLst>
                      <p:childTnLst>
                        <p:par>
                          <p:cTn id="511" fill="hold">
                            <p:stCondLst>
                              <p:cond delay="0"/>
                            </p:stCondLst>
                            <p:childTnLst>
                              <p:par>
                                <p:cTn id="5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2" fill="hold">
                      <p:stCondLst>
                        <p:cond delay="indefinite"/>
                      </p:stCondLst>
                      <p:childTnLst>
                        <p:par>
                          <p:cTn id="543" fill="hold">
                            <p:stCondLst>
                              <p:cond delay="0"/>
                            </p:stCondLst>
                            <p:childTnLst>
                              <p:par>
                                <p:cTn id="5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0" grpId="0"/>
      <p:bldP spid="70" grpId="1"/>
      <p:bldP spid="71" grpId="0"/>
      <p:bldP spid="71" grpId="1"/>
      <p:bldP spid="73" grpId="0"/>
      <p:bldP spid="73" grpId="1"/>
      <p:bldP spid="74" grpId="0"/>
      <p:bldP spid="74" grpId="1"/>
      <p:bldP spid="75" grpId="0"/>
      <p:bldP spid="75" grpId="1"/>
      <p:bldP spid="77" grpId="0"/>
      <p:bldP spid="77" grpId="1"/>
      <p:bldP spid="78" grpId="0"/>
      <p:bldP spid="78" grpId="1"/>
      <p:bldP spid="79" grpId="0"/>
      <p:bldP spid="79" grpId="1"/>
      <p:bldP spid="81" grpId="0"/>
      <p:bldP spid="81" grpId="1"/>
      <p:bldP spid="82" grpId="0"/>
      <p:bldP spid="82" grpId="1"/>
      <p:bldP spid="83" grpId="0"/>
      <p:bldP spid="133" grpId="0"/>
      <p:bldP spid="134" grpId="0"/>
      <p:bldP spid="136" grpId="0"/>
      <p:bldP spid="137" grpId="0"/>
      <p:bldP spid="138" grpId="0"/>
      <p:bldP spid="140" grpId="0"/>
      <p:bldP spid="141" grpId="0"/>
      <p:bldP spid="1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3747" y="598227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776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58894" y="1288348"/>
            <a:ext cx="3119145" cy="2527524"/>
            <a:chOff x="4671511" y="249049"/>
            <a:chExt cx="3119145" cy="2527524"/>
          </a:xfrm>
        </p:grpSpPr>
        <p:sp>
          <p:nvSpPr>
            <p:cNvPr id="6" name="Oval 5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2753124" y="147744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776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68906" y="293697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400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003232" y="366146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48353" y="369257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642080" y="429006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30356" y="3097062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360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108056" y="381386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141085" y="384497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840616" y="442967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36841" y="2973428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16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4232477" y="3674246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265506" y="3705365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051671" y="4290063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473294" y="59822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194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32477" y="954222"/>
                <a:ext cx="30651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776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400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prstClr val="black"/>
                    </a:solidFill>
                  </a:rPr>
                  <a:t>376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2477" y="954222"/>
                <a:ext cx="3065138" cy="523220"/>
              </a:xfrm>
              <a:prstGeom prst="rect">
                <a:avLst/>
              </a:prstGeom>
              <a:blipFill>
                <a:blip r:embed="rId5"/>
                <a:stretch>
                  <a:fillRect l="-3976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776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8" grpId="0"/>
      <p:bldP spid="20" grpId="0"/>
      <p:bldP spid="21" grpId="0"/>
      <p:bldP spid="22" grpId="0"/>
      <p:bldP spid="24" grpId="0"/>
      <p:bldP spid="25" grpId="0"/>
      <p:bldP spid="28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39358" y="938624"/>
            <a:ext cx="1763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34391" y="1657852"/>
            <a:ext cx="3119145" cy="2527524"/>
            <a:chOff x="4671511" y="249049"/>
            <a:chExt cx="3119145" cy="2527524"/>
          </a:xfrm>
        </p:grpSpPr>
        <p:sp>
          <p:nvSpPr>
            <p:cNvPr id="5" name="Oval 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>
              <a:stCxn id="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2128621" y="184694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4403" y="330648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378729" y="403096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323850" y="406208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17577" y="465956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02214" y="3499070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483553" y="418336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419225" y="421448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216113" y="479918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36566" y="3329566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3607974" y="4043750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641003" y="4074869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427168" y="4659567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 r 2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50820" y="938624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212 r 2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4747220" y="1686959"/>
            <a:ext cx="3119145" cy="2527524"/>
            <a:chOff x="4671511" y="249049"/>
            <a:chExt cx="3119145" cy="2527524"/>
          </a:xfrm>
        </p:grpSpPr>
        <p:sp>
          <p:nvSpPr>
            <p:cNvPr id="27" name="Oval 26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7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7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/>
          <p:cNvSpPr txBox="1"/>
          <p:nvPr/>
        </p:nvSpPr>
        <p:spPr>
          <a:xfrm>
            <a:off x="5941450" y="187605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638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857232" y="333558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600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5191558" y="406007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136679" y="409119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830406" y="468867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15043" y="352817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36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6296382" y="421247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232054" y="424359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028942" y="482828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49395" y="3358673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7420803" y="407285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453832" y="410397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239997" y="468867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r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919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20" grpId="0"/>
      <p:bldP spid="21" grpId="0"/>
      <p:bldP spid="24" grpId="0"/>
      <p:bldP spid="25" grpId="0"/>
      <p:bldP spid="34" grpId="0"/>
      <p:bldP spid="35" grpId="0"/>
      <p:bldP spid="37" grpId="0"/>
      <p:bldP spid="38" grpId="0"/>
      <p:bldP spid="39" grpId="0"/>
      <p:bldP spid="41" grpId="0"/>
      <p:bldP spid="42" grpId="0"/>
      <p:bldP spid="43" grpId="0"/>
      <p:bldP spid="43" grpId="1"/>
      <p:bldP spid="45" grpId="0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1811" y="1012128"/>
            <a:ext cx="21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1) 708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07173" y="1865607"/>
            <a:ext cx="3119145" cy="2527524"/>
            <a:chOff x="4671511" y="249049"/>
            <a:chExt cx="3119145" cy="2527524"/>
          </a:xfrm>
        </p:grpSpPr>
        <p:sp>
          <p:nvSpPr>
            <p:cNvPr id="5" name="Oval 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>
              <a:stCxn id="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1901403" y="2054701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708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7185" y="3514236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700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151511" y="423871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096632" y="426983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0359" y="486732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70733" y="370682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256335" y="439111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192007" y="442223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082485" y="5014096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09348" y="3537321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3380756" y="425150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413785" y="428262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7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199950" y="4867322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 r 1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886963" y="1027517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101 r 1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1278" y="201948"/>
            <a:ext cx="747045" cy="74704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524122" y="3446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639417" y="1012128"/>
            <a:ext cx="21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2) 865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4625531" y="1856186"/>
            <a:ext cx="3119145" cy="2527524"/>
            <a:chOff x="4671511" y="249049"/>
            <a:chExt cx="3119145" cy="2527524"/>
          </a:xfrm>
        </p:grpSpPr>
        <p:sp>
          <p:nvSpPr>
            <p:cNvPr id="51" name="Oval 50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4" name="Straight Connector 53"/>
            <p:cNvCxnSpPr>
              <a:stCxn id="51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51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TextBox 57"/>
          <p:cNvSpPr txBox="1"/>
          <p:nvPr/>
        </p:nvSpPr>
        <p:spPr>
          <a:xfrm>
            <a:off x="5819761" y="2045280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865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35543" y="3504815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800</a:t>
            </a:r>
          </a:p>
        </p:txBody>
      </p:sp>
      <p:cxnSp>
        <p:nvCxnSpPr>
          <p:cNvPr id="60" name="Straight Arrow Connector 59"/>
          <p:cNvCxnSpPr/>
          <p:nvPr/>
        </p:nvCxnSpPr>
        <p:spPr>
          <a:xfrm>
            <a:off x="5069869" y="422929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014990" y="426041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708717" y="48579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891607" y="3682974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40</a:t>
            </a:r>
          </a:p>
        </p:txBody>
      </p:sp>
      <p:cxnSp>
        <p:nvCxnSpPr>
          <p:cNvPr id="64" name="Straight Arrow Connector 63"/>
          <p:cNvCxnSpPr/>
          <p:nvPr/>
        </p:nvCxnSpPr>
        <p:spPr>
          <a:xfrm>
            <a:off x="6174693" y="438169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110365" y="441281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951059" y="5026819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044603" y="3513246"/>
            <a:ext cx="924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25</a:t>
            </a:r>
          </a:p>
        </p:txBody>
      </p:sp>
      <p:cxnSp>
        <p:nvCxnSpPr>
          <p:cNvPr id="68" name="Straight Arrow Connector 67"/>
          <p:cNvCxnSpPr/>
          <p:nvPr/>
        </p:nvCxnSpPr>
        <p:spPr>
          <a:xfrm>
            <a:off x="7299114" y="4242084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7332143" y="427320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70" name="Rectangle 69"/>
          <p:cNvSpPr/>
          <p:nvPr/>
        </p:nvSpPr>
        <p:spPr>
          <a:xfrm>
            <a:off x="7118308" y="4857901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 r 1</a:t>
            </a:r>
          </a:p>
        </p:txBody>
      </p:sp>
      <p:sp>
        <p:nvSpPr>
          <p:cNvPr id="71" name="Rectangle 70"/>
          <p:cNvSpPr/>
          <p:nvPr/>
        </p:nvSpPr>
        <p:spPr>
          <a:xfrm>
            <a:off x="6627168" y="1027517"/>
            <a:ext cx="17385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216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519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9" grpId="0"/>
      <p:bldP spid="20" grpId="0"/>
      <p:bldP spid="21" grpId="0"/>
      <p:bldP spid="23" grpId="0"/>
      <p:bldP spid="24" grpId="0"/>
      <p:bldP spid="25" grpId="0"/>
      <p:bldP spid="48" grpId="0"/>
      <p:bldP spid="48" grpId="1"/>
      <p:bldP spid="58" grpId="0"/>
      <p:bldP spid="59" grpId="0"/>
      <p:bldP spid="61" grpId="0"/>
      <p:bldP spid="62" grpId="0"/>
      <p:bldP spid="63" grpId="0"/>
      <p:bldP spid="65" grpId="0"/>
      <p:bldP spid="66" grpId="0"/>
      <p:bldP spid="67" grpId="0"/>
      <p:bldP spid="69" grpId="0"/>
      <p:bldP spid="70" grpId="0"/>
      <p:bldP spid="7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1213" y="408666"/>
            <a:ext cx="72335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Tom has £317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gives each of his 5 grandchildren an equal amount of whole pounds.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much money does Tom have left?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6617" y="195702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79461" y="3383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3743" y="2294823"/>
            <a:ext cx="1991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317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3447830" y="2413069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373509" y="3850614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578254" y="3864828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>
            <a:stCxn id="8" idx="3"/>
          </p:cNvCxnSpPr>
          <p:nvPr/>
        </p:nvCxnSpPr>
        <p:spPr>
          <a:xfrm flipH="1">
            <a:off x="2994078" y="3193558"/>
            <a:ext cx="587663" cy="68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8" idx="5"/>
          </p:cNvCxnSpPr>
          <p:nvPr/>
        </p:nvCxnSpPr>
        <p:spPr>
          <a:xfrm>
            <a:off x="4228319" y="3193558"/>
            <a:ext cx="637967" cy="720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447830" y="4026193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3905030" y="3327469"/>
            <a:ext cx="0" cy="689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567739" y="2602163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317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83521" y="4061698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817847" y="47861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762968" y="481730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540027" y="5456024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641484" y="4254287"/>
            <a:ext cx="933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17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922671" y="493858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858343" y="496970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748821" y="5561558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 r 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50967" y="2450138"/>
            <a:ext cx="1991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10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35495" y="2450138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207738" y="3004006"/>
            <a:ext cx="1527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30 × 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95812" y="3004006"/>
            <a:ext cx="78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299641" y="2310890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63 r 2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741553" y="2363622"/>
            <a:ext cx="457259" cy="376357"/>
          </a:xfrm>
          <a:prstGeom prst="round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441808" y="1705319"/>
            <a:ext cx="9873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£2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8879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10" grpId="0" animBg="1"/>
      <p:bldP spid="15" grpId="0"/>
      <p:bldP spid="16" grpId="0"/>
      <p:bldP spid="16" grpId="1"/>
      <p:bldP spid="18" grpId="0"/>
      <p:bldP spid="19" grpId="0"/>
      <p:bldP spid="20" grpId="0"/>
      <p:bldP spid="22" grpId="0"/>
      <p:bldP spid="23" grpId="0"/>
      <p:bldP spid="28" grpId="0"/>
      <p:bldP spid="29" grpId="0"/>
      <p:bldP spid="30" grpId="0"/>
      <p:bldP spid="31" grpId="0"/>
      <p:bldP spid="32" grpId="0"/>
      <p:bldP spid="33" grpId="0" animBg="1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6 - 9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926327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6.6|6.6|7.5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9.9|2|2.1|8.4|1.9|2.1|2.9|4|1.9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6|3.3|0.7|4.5|3.4|13.4|1.8|1.7|2.1|10|1.2|5.9|7.5|2.6|2.5|2|4.9|1.5|18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6.8|8|1|4.9|7.3|1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3|5.2|1.2|5.7|5|1.3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0.4|2.5|3.5|7.4|5.2|3.4|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3|1.7|2.9|1.6|4.4|5.3|5.1|3.8|0.9|6.6|5.4|2.6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3.7|3.1|6.8|2.6|5.4|2.4|4.1|2.9|4|5.9|2.1|1.1|5.8|2|1.9|2.5|4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3.6|8.7|8.5|6.3|1.3|3.3|1.1|1.4|13|4.5|0.8|5.7|11.9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2BDF636-7F12-4469-98EF-BC907C40B0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8688</TotalTime>
  <Words>367</Words>
  <Application>Microsoft Office PowerPoint</Application>
  <PresentationFormat>On-screen Show (4:3)</PresentationFormat>
  <Paragraphs>174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PowerPoint Presentation</vt:lpstr>
      <vt:lpstr>Have a go at questions  6 - 9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Christian Gillett</cp:lastModifiedBy>
  <cp:revision>245</cp:revision>
  <dcterms:created xsi:type="dcterms:W3CDTF">2019-07-05T11:02:13Z</dcterms:created>
  <dcterms:modified xsi:type="dcterms:W3CDTF">2022-01-27T12:39:24Z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