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809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11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51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3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24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97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96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802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58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340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67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DE834-7258-4239-9506-A000BFCDB1C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357DA-DE57-437E-AC96-84DBBE98C8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425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Adding Fractions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9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Adding 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Adding fractions with the same denominator is easy:</a:t>
            </a:r>
          </a:p>
          <a:p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640" y="2555315"/>
            <a:ext cx="2350596" cy="369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89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Adding 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the denominators are different, you will need to make them the same:</a:t>
            </a:r>
          </a:p>
          <a:p>
            <a:endParaRPr lang="en-GB" dirty="0" smtClean="0"/>
          </a:p>
          <a:p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04" y="3049677"/>
            <a:ext cx="3945631" cy="238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973" y="2939759"/>
            <a:ext cx="4065162" cy="260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5486400" y="3979572"/>
            <a:ext cx="1704573" cy="708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087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710" y="0"/>
            <a:ext cx="931859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448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76" y="-1"/>
            <a:ext cx="1077428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659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56" y="257579"/>
            <a:ext cx="10900566" cy="6259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884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Adding </a:t>
            </a:r>
            <a:r>
              <a:rPr lang="en-GB" sz="3600" b="1" dirty="0" smtClean="0"/>
              <a:t>Fractions – copy and solve these ten questions in your journals</a:t>
            </a:r>
            <a:endParaRPr lang="en-GB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98169"/>
            <a:ext cx="7764887" cy="12639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32" y="3453355"/>
            <a:ext cx="7882454" cy="12989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99" y="5023264"/>
            <a:ext cx="11036121" cy="137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20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Additional Challenge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830887" y="1817637"/>
            <a:ext cx="4205530" cy="454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85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Fleur Challenge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703480" y="1921170"/>
            <a:ext cx="4332935" cy="348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42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46</Words>
  <Application>Microsoft Office PowerPoint</Application>
  <PresentationFormat>Custom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Adding Fractions</vt:lpstr>
      <vt:lpstr>Adding fractions</vt:lpstr>
      <vt:lpstr>Adding fractions</vt:lpstr>
      <vt:lpstr>PowerPoint Presentation</vt:lpstr>
      <vt:lpstr>PowerPoint Presentation</vt:lpstr>
      <vt:lpstr>PowerPoint Presentation</vt:lpstr>
      <vt:lpstr>Adding Fractions – copy and solve these ten questions in your journals</vt:lpstr>
      <vt:lpstr>Additional Challenge</vt:lpstr>
      <vt:lpstr>Fleur Challenge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Fractions</dc:title>
  <dc:creator>M Mulqueen</dc:creator>
  <cp:lastModifiedBy>Martin Mulqueen</cp:lastModifiedBy>
  <cp:revision>6</cp:revision>
  <dcterms:created xsi:type="dcterms:W3CDTF">2019-03-18T13:26:45Z</dcterms:created>
  <dcterms:modified xsi:type="dcterms:W3CDTF">2020-03-27T10:23:02Z</dcterms:modified>
</cp:coreProperties>
</file>