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7" r:id="rId3"/>
    <p:sldId id="269" r:id="rId4"/>
    <p:sldId id="271" r:id="rId5"/>
    <p:sldId id="267" r:id="rId6"/>
    <p:sldId id="260" r:id="rId7"/>
    <p:sldId id="266" r:id="rId8"/>
    <p:sldId id="264" r:id="rId9"/>
    <p:sldId id="268" r:id="rId10"/>
    <p:sldId id="270" r:id="rId11"/>
    <p:sldId id="258" r:id="rId12"/>
    <p:sldId id="262" r:id="rId13"/>
    <p:sldId id="259" r:id="rId14"/>
    <p:sldId id="261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6B315-6417-4E8C-BAFC-ACF2891D5895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CD139-FB57-4C29-9F84-CD3BCB0F1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95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49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1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98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6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59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688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797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5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7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26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249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88A33-AD9E-4808-BFD7-200CAE24705B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A092C-C8F0-4ABF-8014-13EFF806F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78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Welcome to </a:t>
            </a:r>
            <a:b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</a:br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Class </a:t>
            </a:r>
            <a:r>
              <a:rPr lang="en-GB" sz="8000" b="1" dirty="0" err="1" smtClean="0">
                <a:solidFill>
                  <a:srgbClr val="009900"/>
                </a:solidFill>
                <a:latin typeface="Bradley Hand ITC" panose="03070402050302030203" pitchFamily="66" charset="0"/>
              </a:rPr>
              <a:t>Thoresby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3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What’s New?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/>
              <a:t>Behaviour system</a:t>
            </a:r>
          </a:p>
          <a:p>
            <a:r>
              <a:rPr lang="en-GB" sz="3600" dirty="0" smtClean="0"/>
              <a:t>Nut-free, healthy snacks</a:t>
            </a:r>
          </a:p>
          <a:p>
            <a:r>
              <a:rPr lang="en-GB" sz="3600" dirty="0" smtClean="0"/>
              <a:t>Yoga and well-being</a:t>
            </a:r>
          </a:p>
          <a:p>
            <a:r>
              <a:rPr lang="en-GB" sz="3600" dirty="0" smtClean="0"/>
              <a:t>Library cards &amp; DEER </a:t>
            </a:r>
            <a:r>
              <a:rPr lang="en-GB" sz="3600" dirty="0" smtClean="0"/>
              <a:t>time</a:t>
            </a:r>
          </a:p>
          <a:p>
            <a:r>
              <a:rPr lang="en-US" sz="3600" dirty="0" smtClean="0"/>
              <a:t>Eco-committee</a:t>
            </a:r>
            <a:endParaRPr lang="en-GB" sz="3600" dirty="0" smtClean="0"/>
          </a:p>
          <a:p>
            <a:endParaRPr lang="en-GB" sz="36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0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In school every day</a:t>
            </a:r>
            <a:endParaRPr lang="en-GB" sz="72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/>
              <a:t>Home learning book &amp; organiser</a:t>
            </a:r>
          </a:p>
          <a:p>
            <a:r>
              <a:rPr lang="en-GB" sz="3600" dirty="0" smtClean="0"/>
              <a:t>Playtime snack</a:t>
            </a:r>
          </a:p>
          <a:p>
            <a:r>
              <a:rPr lang="en-GB" sz="3600" dirty="0" smtClean="0"/>
              <a:t>Water bottle</a:t>
            </a:r>
          </a:p>
          <a:p>
            <a:r>
              <a:rPr lang="en-GB" sz="3600" dirty="0" smtClean="0"/>
              <a:t>PE kit</a:t>
            </a:r>
          </a:p>
          <a:p>
            <a:endParaRPr lang="en-GB" sz="36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38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" y="666750"/>
            <a:ext cx="911542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2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856984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71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Expectations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Expectations are high – academic and behaviour</a:t>
            </a:r>
          </a:p>
          <a:p>
            <a:r>
              <a:rPr lang="en-GB" dirty="0" smtClean="0"/>
              <a:t>Upper Key Stage is a big jump from LKS2, particularly in English</a:t>
            </a:r>
          </a:p>
          <a:p>
            <a:r>
              <a:rPr lang="en-GB" dirty="0" smtClean="0"/>
              <a:t>Home Learning – little and often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17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KIRFs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 each half term linked to the maths being taught</a:t>
            </a:r>
          </a:p>
          <a:p>
            <a:r>
              <a:rPr lang="en-GB" dirty="0" smtClean="0"/>
              <a:t>For expected or exceeding mathematicians, these targets are essential</a:t>
            </a:r>
          </a:p>
          <a:p>
            <a:r>
              <a:rPr lang="en-GB" dirty="0" smtClean="0"/>
              <a:t>First target is to be fluent in times tables – something that is expected by end of Y4</a:t>
            </a:r>
          </a:p>
          <a:p>
            <a:r>
              <a:rPr lang="en-GB" dirty="0" smtClean="0"/>
              <a:t>Little and often – instant/quick recall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31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Statutory Spellings</a:t>
            </a:r>
            <a:endParaRPr lang="en-GB" sz="54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8772759" cy="360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5013176"/>
            <a:ext cx="8229600" cy="1656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/>
              <a:t>Your child will also receive a weekly spelling list that follows a particular spelling pattern</a:t>
            </a:r>
          </a:p>
          <a:p>
            <a:r>
              <a:rPr lang="en-GB" sz="2400" dirty="0" smtClean="0"/>
              <a:t>Then need to be able to read and spell the word, as well as know the meaning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1544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Reading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At least 4 times a week</a:t>
            </a:r>
          </a:p>
          <a:p>
            <a:r>
              <a:rPr lang="en-GB" dirty="0" smtClean="0"/>
              <a:t>PLEASE sign their organiser – this is a record of their reading</a:t>
            </a:r>
          </a:p>
          <a:p>
            <a:r>
              <a:rPr lang="en-GB" dirty="0" smtClean="0"/>
              <a:t>New library cards</a:t>
            </a:r>
          </a:p>
          <a:p>
            <a:r>
              <a:rPr lang="en-GB" dirty="0" smtClean="0"/>
              <a:t>Carlton Library</a:t>
            </a:r>
          </a:p>
          <a:p>
            <a:r>
              <a:rPr lang="en-GB" dirty="0" smtClean="0"/>
              <a:t>We are striving to create a reading culture and genuine love of books – we need your help.</a:t>
            </a:r>
          </a:p>
        </p:txBody>
      </p:sp>
    </p:spTree>
    <p:extLst>
      <p:ext uri="{BB962C8B-B14F-4D97-AF65-F5344CB8AC3E}">
        <p14:creationId xmlns:p14="http://schemas.microsoft.com/office/powerpoint/2010/main" val="230203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Foundation Subjects</a:t>
            </a:r>
            <a:endParaRPr lang="en-GB" sz="72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</a:t>
            </a:r>
          </a:p>
          <a:p>
            <a:r>
              <a:rPr lang="en-GB" dirty="0" smtClean="0"/>
              <a:t>History/Geography</a:t>
            </a:r>
          </a:p>
          <a:p>
            <a:r>
              <a:rPr lang="en-GB" dirty="0" smtClean="0"/>
              <a:t>PE</a:t>
            </a:r>
          </a:p>
          <a:p>
            <a:r>
              <a:rPr lang="en-GB" dirty="0" smtClean="0"/>
              <a:t>Art &amp; Design</a:t>
            </a:r>
          </a:p>
          <a:p>
            <a:r>
              <a:rPr lang="en-GB" dirty="0" smtClean="0"/>
              <a:t>Music</a:t>
            </a:r>
          </a:p>
          <a:p>
            <a:r>
              <a:rPr lang="en-GB" dirty="0" smtClean="0"/>
              <a:t>Computing</a:t>
            </a:r>
          </a:p>
          <a:p>
            <a:r>
              <a:rPr lang="en-GB" dirty="0" smtClean="0"/>
              <a:t>DT</a:t>
            </a:r>
          </a:p>
        </p:txBody>
      </p:sp>
    </p:spTree>
    <p:extLst>
      <p:ext uri="{BB962C8B-B14F-4D97-AF65-F5344CB8AC3E}">
        <p14:creationId xmlns:p14="http://schemas.microsoft.com/office/powerpoint/2010/main" val="13876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2692112"/>
          </a:xfrm>
        </p:spPr>
        <p:txBody>
          <a:bodyPr>
            <a:noAutofit/>
          </a:bodyPr>
          <a:lstStyle/>
          <a:p>
            <a:r>
              <a:rPr lang="en-GB" sz="66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What else can you do?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Encourage independence outside of classroom</a:t>
            </a:r>
          </a:p>
          <a:p>
            <a:r>
              <a:rPr lang="en-GB" dirty="0" smtClean="0"/>
              <a:t>Encourage and support with Home Learning – expectations are high – thinking about secondary-ready (quality + quantity)</a:t>
            </a:r>
          </a:p>
          <a:p>
            <a:r>
              <a:rPr lang="en-GB" dirty="0" smtClean="0"/>
              <a:t>Support with trips/volunteering where possible</a:t>
            </a:r>
          </a:p>
          <a:p>
            <a:r>
              <a:rPr lang="en-GB" dirty="0" smtClean="0"/>
              <a:t>Contact me if there are any issues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8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Trips/Outings/ Visitors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National Space Centre - £15</a:t>
            </a:r>
          </a:p>
          <a:p>
            <a:r>
              <a:rPr lang="en-GB" sz="4000" dirty="0" smtClean="0"/>
              <a:t>Cinema</a:t>
            </a:r>
          </a:p>
          <a:p>
            <a:r>
              <a:rPr lang="en-GB" sz="4000" dirty="0" smtClean="0"/>
              <a:t>Mosque</a:t>
            </a:r>
          </a:p>
          <a:p>
            <a:r>
              <a:rPr lang="en-GB" sz="4000" dirty="0" smtClean="0"/>
              <a:t>Partake - £10</a:t>
            </a:r>
          </a:p>
          <a:p>
            <a:r>
              <a:rPr lang="en-GB" sz="4000" dirty="0" err="1" smtClean="0"/>
              <a:t>Hathersage</a:t>
            </a:r>
            <a:r>
              <a:rPr lang="en-GB" sz="4000" dirty="0" smtClean="0"/>
              <a:t> - £120</a:t>
            </a:r>
          </a:p>
          <a:p>
            <a:r>
              <a:rPr lang="en-GB" sz="4000" dirty="0" smtClean="0"/>
              <a:t>Nottingham Castle?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36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Info from me to you</a:t>
            </a:r>
            <a:endParaRPr lang="en-GB" sz="7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I will update web page as regularly as I can with photos and information</a:t>
            </a:r>
          </a:p>
          <a:p>
            <a:endParaRPr lang="en-GB" dirty="0" smtClean="0"/>
          </a:p>
          <a:p>
            <a:r>
              <a:rPr lang="en-GB" dirty="0" smtClean="0"/>
              <a:t>Please check it to see what is going on in Class </a:t>
            </a:r>
            <a:r>
              <a:rPr lang="en-GB" dirty="0" err="1" smtClean="0"/>
              <a:t>Thoresby</a:t>
            </a:r>
            <a:r>
              <a:rPr lang="en-GB" dirty="0" smtClean="0"/>
              <a:t> and keep up to date with information</a:t>
            </a:r>
          </a:p>
          <a:p>
            <a:endParaRPr lang="en-GB" dirty="0"/>
          </a:p>
          <a:p>
            <a:r>
              <a:rPr lang="en-GB" dirty="0" smtClean="0"/>
              <a:t>I will use </a:t>
            </a:r>
            <a:r>
              <a:rPr lang="en-GB" dirty="0" err="1" smtClean="0"/>
              <a:t>Parentmail</a:t>
            </a:r>
            <a:r>
              <a:rPr lang="en-GB" dirty="0" smtClean="0"/>
              <a:t> to communicate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mmulqueen@hallows.notts.sch.uk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8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009900"/>
                </a:solidFill>
                <a:latin typeface="Bradley Hand ITC" panose="03070402050302030203" pitchFamily="66" charset="0"/>
              </a:rPr>
              <a:t>Any Questions?</a:t>
            </a:r>
            <a:endParaRPr lang="en-GB" sz="8000" b="1" dirty="0">
              <a:solidFill>
                <a:srgbClr val="00990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0" y="3140968"/>
            <a:ext cx="9219024" cy="37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1694</TotalTime>
  <Words>308</Words>
  <Application>Microsoft Office PowerPoint</Application>
  <PresentationFormat>On-screen Show 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Bradley Hand ITC</vt:lpstr>
      <vt:lpstr>Calibri</vt:lpstr>
      <vt:lpstr>Office Theme</vt:lpstr>
      <vt:lpstr>Welcome to  Class Thoresby</vt:lpstr>
      <vt:lpstr>What’s New?</vt:lpstr>
      <vt:lpstr>In school every day</vt:lpstr>
      <vt:lpstr>PowerPoint Presentation</vt:lpstr>
      <vt:lpstr>PowerPoint Presentation</vt:lpstr>
      <vt:lpstr>Expectations</vt:lpstr>
      <vt:lpstr>KIRFs</vt:lpstr>
      <vt:lpstr>Statutory Spellings</vt:lpstr>
      <vt:lpstr>Reading</vt:lpstr>
      <vt:lpstr>Foundation Subjects</vt:lpstr>
      <vt:lpstr>What else can you do?</vt:lpstr>
      <vt:lpstr>Trips/Outings/ Visitors</vt:lpstr>
      <vt:lpstr>Info from me to you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Thoresby</dc:title>
  <dc:creator>Kelly Chambers</dc:creator>
  <cp:lastModifiedBy>M Mulqueen</cp:lastModifiedBy>
  <cp:revision>37</cp:revision>
  <cp:lastPrinted>2019-09-10T11:58:26Z</cp:lastPrinted>
  <dcterms:created xsi:type="dcterms:W3CDTF">2016-07-08T14:24:39Z</dcterms:created>
  <dcterms:modified xsi:type="dcterms:W3CDTF">2019-09-10T15:16:42Z</dcterms:modified>
</cp:coreProperties>
</file>