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79"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5" r:id="rId19"/>
    <p:sldId id="276" r:id="rId20"/>
    <p:sldId id="277" r:id="rId21"/>
    <p:sldId id="278" r:id="rId22"/>
    <p:sldId id="274" r:id="rId23"/>
    <p:sldId id="26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49" autoAdjust="0"/>
  </p:normalViewPr>
  <p:slideViewPr>
    <p:cSldViewPr snapToGrid="0">
      <p:cViewPr varScale="1">
        <p:scale>
          <a:sx n="64" d="100"/>
          <a:sy n="64" d="100"/>
        </p:scale>
        <p:origin x="90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82E73BB5-891E-4439-9D9A-DE3ACC0663D6}" type="datetimeFigureOut">
              <a:rPr lang="en-GB" smtClean="0"/>
              <a:t>24/04/2020</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A8EFF0C0-04B3-4AF4-B5B3-435889CAFB1A}"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14495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E73BB5-891E-4439-9D9A-DE3ACC0663D6}"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3038374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82E73BB5-891E-4439-9D9A-DE3ACC0663D6}" type="datetimeFigureOut">
              <a:rPr lang="en-GB" smtClean="0"/>
              <a:t>24/04/2020</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A8EFF0C0-04B3-4AF4-B5B3-435889CAFB1A}"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47101423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E73BB5-891E-4439-9D9A-DE3ACC0663D6}"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289157165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E73BB5-891E-4439-9D9A-DE3ACC0663D6}" type="datetimeFigureOut">
              <a:rPr lang="en-GB" smtClean="0"/>
              <a:t>24/04/2020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1790476279"/>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E73BB5-891E-4439-9D9A-DE3ACC0663D6}" type="datetimeFigureOut">
              <a:rPr lang="en-GB" smtClean="0"/>
              <a:t>24/04/2020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1786883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E73BB5-891E-4439-9D9A-DE3ACC0663D6}" type="datetimeFigureOut">
              <a:rPr lang="en-GB" smtClean="0"/>
              <a:t>24/04/2020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3326627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82E73BB5-891E-4439-9D9A-DE3ACC0663D6}" type="datetimeFigureOut">
              <a:rPr lang="en-GB" smtClean="0"/>
              <a:t>24/04/2020</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A8EFF0C0-04B3-4AF4-B5B3-435889CAFB1A}"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46233507"/>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82E73BB5-891E-4439-9D9A-DE3ACC0663D6}" type="datetimeFigureOut">
              <a:rPr lang="en-GB" smtClean="0"/>
              <a:t>24/04/2020</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3937197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E73BB5-891E-4439-9D9A-DE3ACC0663D6}"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3382903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E73BB5-891E-4439-9D9A-DE3ACC0663D6}"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EFF0C0-04B3-4AF4-B5B3-435889CAFB1A}" type="slidenum">
              <a:rPr lang="en-GB" smtClean="0"/>
              <a:t>‹#›</a:t>
            </a:fld>
            <a:endParaRPr lang="en-GB"/>
          </a:p>
        </p:txBody>
      </p:sp>
    </p:spTree>
    <p:extLst>
      <p:ext uri="{BB962C8B-B14F-4D97-AF65-F5344CB8AC3E}">
        <p14:creationId xmlns:p14="http://schemas.microsoft.com/office/powerpoint/2010/main" val="771618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82E73BB5-891E-4439-9D9A-DE3ACC0663D6}" type="datetimeFigureOut">
              <a:rPr lang="en-GB" smtClean="0"/>
              <a:t>24/04/2020</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A8EFF0C0-04B3-4AF4-B5B3-435889CAFB1A}"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997833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slide" Target="slide10.xml"/></Relationships>
</file>

<file path=ppt/slides/_rels/slide9.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slide" Target="slide12.xml"/></Relationships>
</file>

<file path=ppt/slides/_rels/slide12.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slide" Target="slide16.xml"/></Relationships>
</file>

<file path=ppt/slides/_rels/slide15.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slide" Target="slide18.xml"/></Relationships>
</file>

<file path=ppt/slides/_rels/slide18.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slide" Target="slide21.xml"/></Relationships>
</file>

<file path=ppt/slides/_rels/slide21.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1F60E-E1F9-4F5C-9E41-3A75B3AFD550}"/>
              </a:ext>
            </a:extLst>
          </p:cNvPr>
          <p:cNvSpPr>
            <a:spLocks noGrp="1"/>
          </p:cNvSpPr>
          <p:nvPr>
            <p:ph type="ctrTitle"/>
          </p:nvPr>
        </p:nvSpPr>
        <p:spPr/>
        <p:txBody>
          <a:bodyPr/>
          <a:lstStyle/>
          <a:p>
            <a:r>
              <a:rPr lang="en-GB" dirty="0">
                <a:solidFill>
                  <a:schemeClr val="tx1"/>
                </a:solidFill>
              </a:rPr>
              <a:t>Death Valley</a:t>
            </a:r>
            <a:br>
              <a:rPr lang="en-GB" dirty="0"/>
            </a:br>
            <a:endParaRPr lang="en-GB" dirty="0"/>
          </a:p>
        </p:txBody>
      </p:sp>
      <p:sp>
        <p:nvSpPr>
          <p:cNvPr id="3" name="Subtitle 2">
            <a:extLst>
              <a:ext uri="{FF2B5EF4-FFF2-40B4-BE49-F238E27FC236}">
                <a16:creationId xmlns:a16="http://schemas.microsoft.com/office/drawing/2014/main" id="{364F2491-C6AD-4DE7-B871-FC6F7581D667}"/>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178665883"/>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D6CE9D5-28BB-4329-B5E2-B06131F27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Rectangle 15">
            <a:extLst>
              <a:ext uri="{FF2B5EF4-FFF2-40B4-BE49-F238E27FC236}">
                <a16:creationId xmlns:a16="http://schemas.microsoft.com/office/drawing/2014/main" id="{8D9F7D40-5D59-4F59-A331-D8F7710AC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Freeform 11">
            <a:extLst>
              <a:ext uri="{FF2B5EF4-FFF2-40B4-BE49-F238E27FC236}">
                <a16:creationId xmlns:a16="http://schemas.microsoft.com/office/drawing/2014/main" id="{E2B1BC2F-AEBF-4990-A7F9-197AAF28B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48664" y="0"/>
            <a:ext cx="4643336"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a:extLst>
              <a:ext uri="{FF2B5EF4-FFF2-40B4-BE49-F238E27FC236}">
                <a16:creationId xmlns:a16="http://schemas.microsoft.com/office/drawing/2014/main" id="{A1E66DDE-28F5-4E28-8492-0A6C8BB964B2}"/>
              </a:ext>
            </a:extLst>
          </p:cNvPr>
          <p:cNvSpPr>
            <a:spLocks noGrp="1"/>
          </p:cNvSpPr>
          <p:nvPr>
            <p:ph type="title"/>
          </p:nvPr>
        </p:nvSpPr>
        <p:spPr>
          <a:xfrm>
            <a:off x="8423734" y="407964"/>
            <a:ext cx="3090672" cy="1032620"/>
          </a:xfrm>
        </p:spPr>
        <p:txBody>
          <a:bodyPr anchor="b">
            <a:noAutofit/>
          </a:bodyPr>
          <a:lstStyle/>
          <a:p>
            <a:pPr algn="ctr"/>
            <a:r>
              <a:rPr lang="en-GB" sz="3200" dirty="0">
                <a:solidFill>
                  <a:schemeClr val="accent3"/>
                </a:solidFill>
              </a:rPr>
              <a:t>What is Death Valley?</a:t>
            </a:r>
          </a:p>
        </p:txBody>
      </p:sp>
      <p:pic>
        <p:nvPicPr>
          <p:cNvPr id="5" name="Content Placeholder 4" descr="A close up of a map&#10;&#10;Description automatically generated">
            <a:extLst>
              <a:ext uri="{FF2B5EF4-FFF2-40B4-BE49-F238E27FC236}">
                <a16:creationId xmlns:a16="http://schemas.microsoft.com/office/drawing/2014/main" id="{72110026-50FF-4FD4-809B-88E333E50D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493" y="407964"/>
            <a:ext cx="6720448" cy="5628374"/>
          </a:xfrm>
          <a:prstGeom prst="rect">
            <a:avLst/>
          </a:prstGeom>
          <a:ln w="88900" cap="sq" cmpd="thickThin">
            <a:solidFill>
              <a:srgbClr val="000000"/>
            </a:solidFill>
            <a:prstDash val="solid"/>
            <a:miter lim="800000"/>
          </a:ln>
          <a:effectLst>
            <a:innerShdw blurRad="76200">
              <a:srgbClr val="000000"/>
            </a:innerShdw>
          </a:effectLst>
        </p:spPr>
      </p:pic>
      <p:sp>
        <p:nvSpPr>
          <p:cNvPr id="9" name="Content Placeholder 8">
            <a:extLst>
              <a:ext uri="{FF2B5EF4-FFF2-40B4-BE49-F238E27FC236}">
                <a16:creationId xmlns:a16="http://schemas.microsoft.com/office/drawing/2014/main" id="{D606235C-30D6-4D3E-BE1C-7FF5FFAFA924}"/>
              </a:ext>
            </a:extLst>
          </p:cNvPr>
          <p:cNvSpPr>
            <a:spLocks noGrp="1"/>
          </p:cNvSpPr>
          <p:nvPr>
            <p:ph idx="1"/>
          </p:nvPr>
        </p:nvSpPr>
        <p:spPr>
          <a:xfrm>
            <a:off x="8409666" y="1440587"/>
            <a:ext cx="3090672" cy="4506584"/>
          </a:xfrm>
        </p:spPr>
        <p:txBody>
          <a:bodyPr>
            <a:normAutofit/>
          </a:bodyPr>
          <a:lstStyle/>
          <a:p>
            <a:pPr algn="ctr"/>
            <a:r>
              <a:rPr lang="en-US" sz="2800" dirty="0">
                <a:solidFill>
                  <a:schemeClr val="accent1"/>
                </a:solidFill>
              </a:rPr>
              <a:t>Death Valley is a very lowly populated desert positioned in California, USA. In some places it can be very dangerous. Beware!!!</a:t>
            </a:r>
          </a:p>
        </p:txBody>
      </p:sp>
      <p:sp>
        <p:nvSpPr>
          <p:cNvPr id="7" name="TextBox 6">
            <a:extLst>
              <a:ext uri="{FF2B5EF4-FFF2-40B4-BE49-F238E27FC236}">
                <a16:creationId xmlns:a16="http://schemas.microsoft.com/office/drawing/2014/main" id="{307F31AE-2BF6-4544-B404-09DFB991F3DD}"/>
              </a:ext>
            </a:extLst>
          </p:cNvPr>
          <p:cNvSpPr txBox="1"/>
          <p:nvPr/>
        </p:nvSpPr>
        <p:spPr>
          <a:xfrm>
            <a:off x="926927" y="6241884"/>
            <a:ext cx="5930075" cy="461665"/>
          </a:xfrm>
          <a:prstGeom prst="rect">
            <a:avLst/>
          </a:prstGeom>
          <a:noFill/>
        </p:spPr>
        <p:txBody>
          <a:bodyPr wrap="square" rtlCol="0">
            <a:spAutoFit/>
          </a:bodyPr>
          <a:lstStyle/>
          <a:p>
            <a:r>
              <a:rPr lang="en-GB" sz="2400" dirty="0">
                <a:solidFill>
                  <a:srgbClr val="FF0000"/>
                </a:solidFill>
              </a:rPr>
              <a:t>Here is a map showing where Death Valley is</a:t>
            </a:r>
          </a:p>
        </p:txBody>
      </p:sp>
      <p:sp>
        <p:nvSpPr>
          <p:cNvPr id="8" name="Oval 7">
            <a:extLst>
              <a:ext uri="{FF2B5EF4-FFF2-40B4-BE49-F238E27FC236}">
                <a16:creationId xmlns:a16="http://schemas.microsoft.com/office/drawing/2014/main" id="{AE6AC218-7A18-44E3-ADE9-6CE8341870CF}"/>
              </a:ext>
            </a:extLst>
          </p:cNvPr>
          <p:cNvSpPr/>
          <p:nvPr/>
        </p:nvSpPr>
        <p:spPr>
          <a:xfrm>
            <a:off x="3488789" y="2771335"/>
            <a:ext cx="1280160" cy="758542"/>
          </a:xfrm>
          <a:prstGeom prst="ellipse">
            <a:avLst/>
          </a:prstGeom>
          <a:noFill/>
          <a:ln w="50800" cap="flat">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cxnSp>
        <p:nvCxnSpPr>
          <p:cNvPr id="11" name="Straight Arrow Connector 10">
            <a:extLst>
              <a:ext uri="{FF2B5EF4-FFF2-40B4-BE49-F238E27FC236}">
                <a16:creationId xmlns:a16="http://schemas.microsoft.com/office/drawing/2014/main" id="{B8BE34EB-3FC6-4B29-AF1B-D70145DAF7BA}"/>
              </a:ext>
            </a:extLst>
          </p:cNvPr>
          <p:cNvCxnSpPr>
            <a:cxnSpLocks/>
          </p:cNvCxnSpPr>
          <p:nvPr/>
        </p:nvCxnSpPr>
        <p:spPr>
          <a:xfrm flipV="1">
            <a:off x="2897945" y="3529878"/>
            <a:ext cx="1026941" cy="271200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135833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026" name="Picture 2" descr="Death Valley, California…doesn't get much rain…but when it does ...">
            <a:extLst>
              <a:ext uri="{FF2B5EF4-FFF2-40B4-BE49-F238E27FC236}">
                <a16:creationId xmlns:a16="http://schemas.microsoft.com/office/drawing/2014/main" id="{6309CE04-09F3-43EC-AF27-7F67E597CAB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485" r="13276" b="-1"/>
          <a:stretch/>
        </p:blipFill>
        <p:spPr bwMode="auto">
          <a:xfrm>
            <a:off x="7338646" y="10"/>
            <a:ext cx="4853354"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10">
            <a:extLst>
              <a:ext uri="{FF2B5EF4-FFF2-40B4-BE49-F238E27FC236}">
                <a16:creationId xmlns:a16="http://schemas.microsoft.com/office/drawing/2014/main" id="{E1CE536E-134A-4A35-900B-30F927D5B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solidFill>
          <a:ln w="0">
            <a:noFill/>
            <a:prstDash val="solid"/>
            <a:round/>
            <a:headEnd/>
            <a:tailEnd/>
          </a:ln>
        </p:spPr>
      </p:sp>
      <p:sp>
        <p:nvSpPr>
          <p:cNvPr id="2" name="Title 1">
            <a:extLst>
              <a:ext uri="{FF2B5EF4-FFF2-40B4-BE49-F238E27FC236}">
                <a16:creationId xmlns:a16="http://schemas.microsoft.com/office/drawing/2014/main" id="{AF788AE9-3F22-4B57-BC20-21E77A923D24}"/>
              </a:ext>
            </a:extLst>
          </p:cNvPr>
          <p:cNvSpPr>
            <a:spLocks noGrp="1"/>
          </p:cNvSpPr>
          <p:nvPr>
            <p:ph type="title"/>
          </p:nvPr>
        </p:nvSpPr>
        <p:spPr>
          <a:xfrm>
            <a:off x="765051" y="382385"/>
            <a:ext cx="6015897" cy="1492132"/>
          </a:xfrm>
        </p:spPr>
        <p:txBody>
          <a:bodyPr>
            <a:normAutofit/>
          </a:bodyPr>
          <a:lstStyle/>
          <a:p>
            <a:r>
              <a:rPr lang="en-GB" sz="8000" dirty="0">
                <a:solidFill>
                  <a:schemeClr val="tx1"/>
                </a:solidFill>
              </a:rPr>
              <a:t>Weather</a:t>
            </a:r>
          </a:p>
        </p:txBody>
      </p:sp>
      <p:sp>
        <p:nvSpPr>
          <p:cNvPr id="73" name="Rectangle 72">
            <a:extLst>
              <a:ext uri="{FF2B5EF4-FFF2-40B4-BE49-F238E27FC236}">
                <a16:creationId xmlns:a16="http://schemas.microsoft.com/office/drawing/2014/main" id="{FA0382D1-1594-4E3D-842E-04E1E5E75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F51F7B76-9EF2-4829-A95F-6600100FFDAF}"/>
              </a:ext>
            </a:extLst>
          </p:cNvPr>
          <p:cNvSpPr>
            <a:spLocks noGrp="1"/>
          </p:cNvSpPr>
          <p:nvPr>
            <p:ph idx="1"/>
          </p:nvPr>
        </p:nvSpPr>
        <p:spPr>
          <a:xfrm>
            <a:off x="765051" y="2286001"/>
            <a:ext cx="6015897" cy="3593591"/>
          </a:xfrm>
        </p:spPr>
        <p:txBody>
          <a:bodyPr>
            <a:normAutofit/>
          </a:bodyPr>
          <a:lstStyle/>
          <a:p>
            <a:pPr marL="0" indent="0">
              <a:buNone/>
            </a:pPr>
            <a:r>
              <a:rPr lang="en-GB" dirty="0">
                <a:solidFill>
                  <a:schemeClr val="accent1"/>
                </a:solidFill>
              </a:rPr>
              <a:t>Weather in Death Valley is from one extreme to the other.  blistering heat to ferocious floods and vicious sandstorms, Death Valley has it all! In Death Valley, it hardly rains but when it does, the water comes down in huge quantities for long periods of time.  As a result of this, the water flows rapidly through the canyons and valleys building up streams that pick up gravel and stones. When all the rock flows in the river, the surge of water smashes them into the scenery, eroding away the valley and changing it’s shape.</a:t>
            </a:r>
          </a:p>
        </p:txBody>
      </p:sp>
    </p:spTree>
    <p:extLst>
      <p:ext uri="{BB962C8B-B14F-4D97-AF65-F5344CB8AC3E}">
        <p14:creationId xmlns:p14="http://schemas.microsoft.com/office/powerpoint/2010/main" val="2794418617"/>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C8A11-5FAA-4C21-8993-F9E7C70BF947}"/>
              </a:ext>
            </a:extLst>
          </p:cNvPr>
          <p:cNvSpPr>
            <a:spLocks noGrp="1"/>
          </p:cNvSpPr>
          <p:nvPr>
            <p:ph type="title"/>
          </p:nvPr>
        </p:nvSpPr>
        <p:spPr>
          <a:xfrm>
            <a:off x="1251678" y="36021"/>
            <a:ext cx="9928940" cy="1165856"/>
          </a:xfrm>
        </p:spPr>
        <p:txBody>
          <a:bodyPr>
            <a:normAutofit fontScale="90000"/>
          </a:bodyPr>
          <a:lstStyle/>
          <a:p>
            <a:pPr algn="ctr"/>
            <a:r>
              <a:rPr lang="en-GB" sz="6000" dirty="0">
                <a:solidFill>
                  <a:schemeClr val="tx1"/>
                </a:solidFill>
              </a:rPr>
              <a:t>Weather</a:t>
            </a:r>
            <a:br>
              <a:rPr lang="en-GB" sz="6000" dirty="0">
                <a:solidFill>
                  <a:schemeClr val="tx1"/>
                </a:solidFill>
              </a:rPr>
            </a:br>
            <a:r>
              <a:rPr lang="en-GB" sz="3100" dirty="0">
                <a:solidFill>
                  <a:schemeClr val="tx1"/>
                </a:solidFill>
              </a:rPr>
              <a:t>Temperature</a:t>
            </a:r>
            <a:br>
              <a:rPr lang="en-GB" sz="6000" dirty="0">
                <a:solidFill>
                  <a:schemeClr val="accent1"/>
                </a:solidFill>
              </a:rPr>
            </a:br>
            <a:br>
              <a:rPr lang="en-GB" dirty="0"/>
            </a:br>
            <a:endParaRPr lang="en-GB" dirty="0"/>
          </a:p>
        </p:txBody>
      </p:sp>
      <p:sp>
        <p:nvSpPr>
          <p:cNvPr id="9" name="TextBox 8">
            <a:extLst>
              <a:ext uri="{FF2B5EF4-FFF2-40B4-BE49-F238E27FC236}">
                <a16:creationId xmlns:a16="http://schemas.microsoft.com/office/drawing/2014/main" id="{E0E4BB5B-0E24-4ED9-B856-CF60FAD38E64}"/>
              </a:ext>
            </a:extLst>
          </p:cNvPr>
          <p:cNvSpPr txBox="1"/>
          <p:nvPr/>
        </p:nvSpPr>
        <p:spPr>
          <a:xfrm>
            <a:off x="1011382" y="382385"/>
            <a:ext cx="2634343" cy="646331"/>
          </a:xfrm>
          <a:prstGeom prst="rect">
            <a:avLst/>
          </a:prstGeom>
          <a:noFill/>
        </p:spPr>
        <p:txBody>
          <a:bodyPr wrap="square" rtlCol="0">
            <a:spAutoFit/>
          </a:bodyPr>
          <a:lstStyle/>
          <a:p>
            <a:r>
              <a:rPr lang="en-GB" dirty="0">
                <a:solidFill>
                  <a:schemeClr val="accent1"/>
                </a:solidFill>
              </a:rPr>
              <a:t>(All Temperatures are in degrees Celsius).</a:t>
            </a:r>
          </a:p>
        </p:txBody>
      </p:sp>
      <p:pic>
        <p:nvPicPr>
          <p:cNvPr id="16" name="Content Placeholder 15" descr="A close up of a map&#10;&#10;Description automatically generated">
            <a:extLst>
              <a:ext uri="{FF2B5EF4-FFF2-40B4-BE49-F238E27FC236}">
                <a16:creationId xmlns:a16="http://schemas.microsoft.com/office/drawing/2014/main" id="{C9947F1F-9E6F-4AEA-9DD0-E53C3E4BCF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1382" y="1201877"/>
            <a:ext cx="10418618" cy="5414610"/>
          </a:xfrm>
        </p:spPr>
      </p:pic>
    </p:spTree>
    <p:extLst>
      <p:ext uri="{BB962C8B-B14F-4D97-AF65-F5344CB8AC3E}">
        <p14:creationId xmlns:p14="http://schemas.microsoft.com/office/powerpoint/2010/main" val="118652684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DC463-F3BC-4C7D-BA37-953B0A2F2E7F}"/>
              </a:ext>
            </a:extLst>
          </p:cNvPr>
          <p:cNvSpPr>
            <a:spLocks noGrp="1"/>
          </p:cNvSpPr>
          <p:nvPr>
            <p:ph type="title"/>
          </p:nvPr>
        </p:nvSpPr>
        <p:spPr/>
        <p:txBody>
          <a:bodyPr/>
          <a:lstStyle/>
          <a:p>
            <a:r>
              <a:rPr lang="en-GB" dirty="0"/>
              <a:t>Nottingham </a:t>
            </a:r>
          </a:p>
        </p:txBody>
      </p:sp>
      <p:sp>
        <p:nvSpPr>
          <p:cNvPr id="3" name="Content Placeholder 2">
            <a:extLst>
              <a:ext uri="{FF2B5EF4-FFF2-40B4-BE49-F238E27FC236}">
                <a16:creationId xmlns:a16="http://schemas.microsoft.com/office/drawing/2014/main" id="{D92F9FC6-C4DC-4A74-A775-E05B848500E0}"/>
              </a:ext>
            </a:extLst>
          </p:cNvPr>
          <p:cNvSpPr>
            <a:spLocks noGrp="1"/>
          </p:cNvSpPr>
          <p:nvPr>
            <p:ph idx="1"/>
          </p:nvPr>
        </p:nvSpPr>
        <p:spPr>
          <a:xfrm>
            <a:off x="1251678" y="2286001"/>
            <a:ext cx="3020519" cy="3593591"/>
          </a:xfrm>
        </p:spPr>
        <p:txBody>
          <a:bodyPr/>
          <a:lstStyle/>
          <a:p>
            <a:pPr marL="0" indent="0" algn="ctr">
              <a:buNone/>
            </a:pPr>
            <a:r>
              <a:rPr lang="en-GB" dirty="0"/>
              <a:t>Nottingham is 75km² in area, has a population of 320,000 people and has a highest temperature ever recorded of36.1˚C. These are just some of the endless amount of facts about Nottingham but these few help to compare it to Death Valley</a:t>
            </a:r>
          </a:p>
        </p:txBody>
      </p:sp>
      <p:pic>
        <p:nvPicPr>
          <p:cNvPr id="5" name="Picture 4">
            <a:extLst>
              <a:ext uri="{FF2B5EF4-FFF2-40B4-BE49-F238E27FC236}">
                <a16:creationId xmlns:a16="http://schemas.microsoft.com/office/drawing/2014/main" id="{C4EA17CB-2FBA-46AD-952B-B3D5CF75D215}"/>
              </a:ext>
            </a:extLst>
          </p:cNvPr>
          <p:cNvPicPr>
            <a:picLocks noChangeAspect="1"/>
          </p:cNvPicPr>
          <p:nvPr/>
        </p:nvPicPr>
        <p:blipFill rotWithShape="1">
          <a:blip r:embed="rId2">
            <a:extLst>
              <a:ext uri="{28A0092B-C50C-407E-A947-70E740481C1C}">
                <a14:useLocalDpi xmlns:a14="http://schemas.microsoft.com/office/drawing/2010/main" val="0"/>
              </a:ext>
            </a:extLst>
          </a:blip>
          <a:srcRect t="11457"/>
          <a:stretch/>
        </p:blipFill>
        <p:spPr>
          <a:xfrm>
            <a:off x="4642322" y="1118026"/>
            <a:ext cx="6787678" cy="4761566"/>
          </a:xfrm>
          <a:prstGeom prst="rect">
            <a:avLst/>
          </a:prstGeom>
        </p:spPr>
      </p:pic>
      <p:sp>
        <p:nvSpPr>
          <p:cNvPr id="6" name="TextBox 5">
            <a:extLst>
              <a:ext uri="{FF2B5EF4-FFF2-40B4-BE49-F238E27FC236}">
                <a16:creationId xmlns:a16="http://schemas.microsoft.com/office/drawing/2014/main" id="{3A4467FF-6A9B-4A4D-9D54-A3CCDC50410A}"/>
              </a:ext>
            </a:extLst>
          </p:cNvPr>
          <p:cNvSpPr txBox="1"/>
          <p:nvPr/>
        </p:nvSpPr>
        <p:spPr>
          <a:xfrm>
            <a:off x="5306518" y="5907347"/>
            <a:ext cx="5801193" cy="707886"/>
          </a:xfrm>
          <a:prstGeom prst="rect">
            <a:avLst/>
          </a:prstGeom>
          <a:noFill/>
        </p:spPr>
        <p:txBody>
          <a:bodyPr wrap="square" rtlCol="0">
            <a:spAutoFit/>
          </a:bodyPr>
          <a:lstStyle/>
          <a:p>
            <a:r>
              <a:rPr lang="en-GB" sz="2000" dirty="0"/>
              <a:t>This graph shows the temperature of Nottingham throughout the year.</a:t>
            </a:r>
          </a:p>
        </p:txBody>
      </p:sp>
    </p:spTree>
    <p:extLst>
      <p:ext uri="{BB962C8B-B14F-4D97-AF65-F5344CB8AC3E}">
        <p14:creationId xmlns:p14="http://schemas.microsoft.com/office/powerpoint/2010/main" val="1907966279"/>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E411E-7FBB-4FC7-BD42-DF8681570969}"/>
              </a:ext>
            </a:extLst>
          </p:cNvPr>
          <p:cNvSpPr>
            <a:spLocks noGrp="1"/>
          </p:cNvSpPr>
          <p:nvPr>
            <p:ph type="title"/>
          </p:nvPr>
        </p:nvSpPr>
        <p:spPr>
          <a:xfrm>
            <a:off x="1251678" y="382384"/>
            <a:ext cx="10178322" cy="1713701"/>
          </a:xfrm>
        </p:spPr>
        <p:txBody>
          <a:bodyPr>
            <a:noAutofit/>
          </a:bodyPr>
          <a:lstStyle/>
          <a:p>
            <a:pPr algn="ctr"/>
            <a:r>
              <a:rPr lang="en-GB" sz="6000" dirty="0">
                <a:solidFill>
                  <a:schemeClr val="tx1"/>
                </a:solidFill>
              </a:rPr>
              <a:t>Death Valley Compared to Nottingham</a:t>
            </a:r>
            <a:br>
              <a:rPr lang="en-GB" sz="6000" dirty="0"/>
            </a:br>
            <a:endParaRPr lang="en-GB" sz="6000" dirty="0"/>
          </a:p>
        </p:txBody>
      </p:sp>
      <p:sp>
        <p:nvSpPr>
          <p:cNvPr id="3" name="Content Placeholder 2">
            <a:extLst>
              <a:ext uri="{FF2B5EF4-FFF2-40B4-BE49-F238E27FC236}">
                <a16:creationId xmlns:a16="http://schemas.microsoft.com/office/drawing/2014/main" id="{CD2A3924-0B44-4358-9647-103BD2C083CE}"/>
              </a:ext>
            </a:extLst>
          </p:cNvPr>
          <p:cNvSpPr>
            <a:spLocks noGrp="1"/>
          </p:cNvSpPr>
          <p:nvPr>
            <p:ph idx="1"/>
          </p:nvPr>
        </p:nvSpPr>
        <p:spPr/>
        <p:txBody>
          <a:bodyPr>
            <a:normAutofit/>
          </a:bodyPr>
          <a:lstStyle/>
          <a:p>
            <a:pPr marL="0" indent="0" algn="ctr">
              <a:lnSpc>
                <a:spcPct val="100000"/>
              </a:lnSpc>
              <a:buNone/>
            </a:pPr>
            <a:r>
              <a:rPr lang="en-GB" dirty="0">
                <a:solidFill>
                  <a:schemeClr val="tx1"/>
                </a:solidFill>
              </a:rPr>
              <a:t>Death Valley is completely different to Nottingham for many reasons. When you compare the stats you can tell that they are in very different places in the world.</a:t>
            </a:r>
          </a:p>
          <a:p>
            <a:pPr marL="0" indent="0" algn="ctr">
              <a:lnSpc>
                <a:spcPct val="100000"/>
              </a:lnSpc>
              <a:buNone/>
            </a:pPr>
            <a:r>
              <a:rPr lang="en-GB" dirty="0">
                <a:solidFill>
                  <a:schemeClr val="tx1"/>
                </a:solidFill>
              </a:rPr>
              <a:t>Time zone</a:t>
            </a:r>
          </a:p>
          <a:p>
            <a:pPr marL="0" indent="0" algn="ctr">
              <a:lnSpc>
                <a:spcPct val="100000"/>
              </a:lnSpc>
              <a:buNone/>
            </a:pPr>
            <a:r>
              <a:rPr lang="en-GB" dirty="0">
                <a:solidFill>
                  <a:schemeClr val="tx1"/>
                </a:solidFill>
              </a:rPr>
              <a:t>Area (km²)</a:t>
            </a:r>
          </a:p>
          <a:p>
            <a:pPr marL="0" indent="0" algn="ctr">
              <a:lnSpc>
                <a:spcPct val="100000"/>
              </a:lnSpc>
              <a:buNone/>
            </a:pPr>
            <a:r>
              <a:rPr lang="en-GB" dirty="0">
                <a:solidFill>
                  <a:schemeClr val="tx1"/>
                </a:solidFill>
              </a:rPr>
              <a:t>Population </a:t>
            </a:r>
          </a:p>
          <a:p>
            <a:pPr marL="0" indent="0" algn="ctr">
              <a:lnSpc>
                <a:spcPct val="100000"/>
              </a:lnSpc>
              <a:buNone/>
            </a:pPr>
            <a:r>
              <a:rPr lang="en-GB" dirty="0">
                <a:solidFill>
                  <a:schemeClr val="tx1"/>
                </a:solidFill>
              </a:rPr>
              <a:t>Highest temperature</a:t>
            </a:r>
          </a:p>
          <a:p>
            <a:pPr marL="0" indent="0" algn="ctr">
              <a:lnSpc>
                <a:spcPct val="100000"/>
              </a:lnSpc>
              <a:buNone/>
            </a:pPr>
            <a:r>
              <a:rPr lang="en-GB" dirty="0">
                <a:solidFill>
                  <a:schemeClr val="tx1"/>
                </a:solidFill>
              </a:rPr>
              <a:t>Lowest Temperature</a:t>
            </a:r>
          </a:p>
          <a:p>
            <a:pPr marL="0" indent="0" algn="ctr">
              <a:lnSpc>
                <a:spcPct val="100000"/>
              </a:lnSpc>
              <a:buNone/>
            </a:pPr>
            <a:r>
              <a:rPr lang="en-GB" dirty="0">
                <a:solidFill>
                  <a:schemeClr val="tx1"/>
                </a:solidFill>
              </a:rPr>
              <a:t>Continent</a:t>
            </a: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1C5DEAE9-9F2B-4E4D-9DB0-F0B040E638F3}"/>
              </a:ext>
            </a:extLst>
          </p:cNvPr>
          <p:cNvSpPr txBox="1"/>
          <p:nvPr/>
        </p:nvSpPr>
        <p:spPr>
          <a:xfrm>
            <a:off x="1251678" y="2647938"/>
            <a:ext cx="1851286" cy="3231654"/>
          </a:xfrm>
          <a:prstGeom prst="rect">
            <a:avLst/>
          </a:prstGeom>
          <a:noFill/>
        </p:spPr>
        <p:txBody>
          <a:bodyPr wrap="square" rtlCol="0">
            <a:spAutoFit/>
          </a:bodyPr>
          <a:lstStyle/>
          <a:p>
            <a:r>
              <a:rPr lang="en-GB" sz="2400" dirty="0"/>
              <a:t>Nottingham</a:t>
            </a:r>
          </a:p>
          <a:p>
            <a:r>
              <a:rPr lang="en-GB" sz="2400" dirty="0"/>
              <a:t>GMT</a:t>
            </a:r>
          </a:p>
          <a:p>
            <a:r>
              <a:rPr lang="en-GB" sz="2400" dirty="0"/>
              <a:t>75km</a:t>
            </a:r>
            <a:r>
              <a:rPr lang="en-GB" sz="2400" baseline="30000" dirty="0"/>
              <a:t>2</a:t>
            </a:r>
          </a:p>
          <a:p>
            <a:r>
              <a:rPr lang="en-GB" sz="2400" dirty="0"/>
              <a:t>320,000</a:t>
            </a:r>
          </a:p>
          <a:p>
            <a:r>
              <a:rPr lang="en-GB" sz="2400" dirty="0"/>
              <a:t>36.1</a:t>
            </a:r>
            <a:r>
              <a:rPr lang="en-GB" sz="2400" baseline="30000" dirty="0"/>
              <a:t>˚</a:t>
            </a:r>
            <a:r>
              <a:rPr lang="en-GB" sz="2400" dirty="0"/>
              <a:t>C</a:t>
            </a:r>
          </a:p>
          <a:p>
            <a:r>
              <a:rPr lang="en-GB" sz="2400" dirty="0"/>
              <a:t>-13.13</a:t>
            </a:r>
          </a:p>
          <a:p>
            <a:r>
              <a:rPr lang="en-GB" sz="2400" dirty="0"/>
              <a:t>Europe</a:t>
            </a:r>
          </a:p>
          <a:p>
            <a:endParaRPr lang="en-GB" baseline="30000" dirty="0"/>
          </a:p>
          <a:p>
            <a:endParaRPr lang="en-GB" baseline="30000" dirty="0"/>
          </a:p>
          <a:p>
            <a:endParaRPr lang="en-GB" baseline="30000" dirty="0"/>
          </a:p>
        </p:txBody>
      </p:sp>
      <p:sp>
        <p:nvSpPr>
          <p:cNvPr id="5" name="Rectangle 4">
            <a:extLst>
              <a:ext uri="{FF2B5EF4-FFF2-40B4-BE49-F238E27FC236}">
                <a16:creationId xmlns:a16="http://schemas.microsoft.com/office/drawing/2014/main" id="{AB2020A2-5E5E-4F0F-AC73-2B2E3B2439BF}"/>
              </a:ext>
            </a:extLst>
          </p:cNvPr>
          <p:cNvSpPr/>
          <p:nvPr/>
        </p:nvSpPr>
        <p:spPr>
          <a:xfrm>
            <a:off x="11521507" y="3217347"/>
            <a:ext cx="248786" cy="369332"/>
          </a:xfrm>
          <a:prstGeom prst="rect">
            <a:avLst/>
          </a:prstGeom>
        </p:spPr>
        <p:txBody>
          <a:bodyPr wrap="none">
            <a:spAutoFit/>
          </a:bodyPr>
          <a:lstStyle/>
          <a:p>
            <a:r>
              <a:rPr lang="en-GB" dirty="0"/>
              <a:t> </a:t>
            </a:r>
          </a:p>
        </p:txBody>
      </p:sp>
      <p:sp>
        <p:nvSpPr>
          <p:cNvPr id="7" name="TextBox 6">
            <a:extLst>
              <a:ext uri="{FF2B5EF4-FFF2-40B4-BE49-F238E27FC236}">
                <a16:creationId xmlns:a16="http://schemas.microsoft.com/office/drawing/2014/main" id="{C7E2A854-5AFB-44D2-B06F-305DF511CD14}"/>
              </a:ext>
            </a:extLst>
          </p:cNvPr>
          <p:cNvSpPr txBox="1"/>
          <p:nvPr/>
        </p:nvSpPr>
        <p:spPr>
          <a:xfrm>
            <a:off x="9683647" y="2647938"/>
            <a:ext cx="2266528" cy="2954655"/>
          </a:xfrm>
          <a:prstGeom prst="rect">
            <a:avLst/>
          </a:prstGeom>
          <a:noFill/>
        </p:spPr>
        <p:txBody>
          <a:bodyPr wrap="square" rtlCol="0">
            <a:spAutoFit/>
          </a:bodyPr>
          <a:lstStyle/>
          <a:p>
            <a:r>
              <a:rPr lang="en-GB" sz="2400" dirty="0"/>
              <a:t>Death Valley</a:t>
            </a:r>
          </a:p>
          <a:p>
            <a:r>
              <a:rPr lang="en-GB" sz="2400" dirty="0"/>
              <a:t>GMT-8</a:t>
            </a:r>
          </a:p>
          <a:p>
            <a:r>
              <a:rPr lang="en-GB" sz="2400" dirty="0"/>
              <a:t>7,800km²</a:t>
            </a:r>
          </a:p>
          <a:p>
            <a:r>
              <a:rPr lang="en-GB" sz="2400" dirty="0"/>
              <a:t>320</a:t>
            </a:r>
          </a:p>
          <a:p>
            <a:r>
              <a:rPr lang="en-GB" sz="2400" dirty="0"/>
              <a:t>57˚C</a:t>
            </a:r>
          </a:p>
          <a:p>
            <a:r>
              <a:rPr lang="en-GB" sz="2400" dirty="0"/>
              <a:t>-9˚C</a:t>
            </a:r>
          </a:p>
          <a:p>
            <a:r>
              <a:rPr lang="en-GB" sz="2400" dirty="0"/>
              <a:t>North America</a:t>
            </a:r>
          </a:p>
          <a:p>
            <a:endParaRPr lang="en-GB" dirty="0"/>
          </a:p>
        </p:txBody>
      </p:sp>
    </p:spTree>
    <p:extLst>
      <p:ext uri="{BB962C8B-B14F-4D97-AF65-F5344CB8AC3E}">
        <p14:creationId xmlns:p14="http://schemas.microsoft.com/office/powerpoint/2010/main" val="1633652407"/>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E751E-64C0-4A77-A1E0-19E337F165AE}"/>
              </a:ext>
            </a:extLst>
          </p:cNvPr>
          <p:cNvSpPr>
            <a:spLocks noGrp="1"/>
          </p:cNvSpPr>
          <p:nvPr>
            <p:ph type="title"/>
          </p:nvPr>
        </p:nvSpPr>
        <p:spPr/>
        <p:txBody>
          <a:bodyPr>
            <a:normAutofit/>
          </a:bodyPr>
          <a:lstStyle/>
          <a:p>
            <a:pPr algn="ctr"/>
            <a:r>
              <a:rPr lang="en-GB" sz="9600" dirty="0"/>
              <a:t>Quiz Time</a:t>
            </a:r>
          </a:p>
        </p:txBody>
      </p:sp>
      <p:sp>
        <p:nvSpPr>
          <p:cNvPr id="3" name="Content Placeholder 2">
            <a:extLst>
              <a:ext uri="{FF2B5EF4-FFF2-40B4-BE49-F238E27FC236}">
                <a16:creationId xmlns:a16="http://schemas.microsoft.com/office/drawing/2014/main" id="{BBA1CCBD-F93E-4060-ACDF-09B4B4C44817}"/>
              </a:ext>
            </a:extLst>
          </p:cNvPr>
          <p:cNvSpPr>
            <a:spLocks noGrp="1"/>
          </p:cNvSpPr>
          <p:nvPr>
            <p:ph idx="1"/>
          </p:nvPr>
        </p:nvSpPr>
        <p:spPr/>
        <p:txBody>
          <a:bodyPr>
            <a:normAutofit/>
          </a:bodyPr>
          <a:lstStyle/>
          <a:p>
            <a:pPr marL="0" indent="0" algn="ctr">
              <a:buNone/>
            </a:pPr>
            <a:r>
              <a:rPr lang="en-GB" sz="3600" dirty="0">
                <a:solidFill>
                  <a:schemeClr val="tx1"/>
                </a:solidFill>
              </a:rPr>
              <a:t>For each question, click on the answer that you think is correct. Good luck!!!</a:t>
            </a:r>
          </a:p>
        </p:txBody>
      </p:sp>
      <p:sp>
        <p:nvSpPr>
          <p:cNvPr id="4" name="Smiley Face 3">
            <a:extLst>
              <a:ext uri="{FF2B5EF4-FFF2-40B4-BE49-F238E27FC236}">
                <a16:creationId xmlns:a16="http://schemas.microsoft.com/office/drawing/2014/main" id="{07EDA365-11DF-429B-A2B3-2DA84B1E1F01}"/>
              </a:ext>
            </a:extLst>
          </p:cNvPr>
          <p:cNvSpPr/>
          <p:nvPr/>
        </p:nvSpPr>
        <p:spPr>
          <a:xfrm>
            <a:off x="5216577" y="3837482"/>
            <a:ext cx="1753849" cy="163392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210999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2" descr="12 Things You Didn't Know About Death Valley | U.S. Department of ...">
            <a:extLst>
              <a:ext uri="{FF2B5EF4-FFF2-40B4-BE49-F238E27FC236}">
                <a16:creationId xmlns:a16="http://schemas.microsoft.com/office/drawing/2014/main" id="{750034A8-D203-45B2-8056-9DDB57D20C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111" r="-1" b="-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6" name="Freeform: Shape 15">
            <a:extLst>
              <a:ext uri="{FF2B5EF4-FFF2-40B4-BE49-F238E27FC236}">
                <a16:creationId xmlns:a16="http://schemas.microsoft.com/office/drawing/2014/main" id="{0151AADE-3190-40C1-806A-ED3744263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613" y="0"/>
            <a:ext cx="11482387" cy="6858000"/>
          </a:xfrm>
          <a:custGeom>
            <a:avLst/>
            <a:gdLst>
              <a:gd name="connsiteX0" fmla="*/ 0 w 11482387"/>
              <a:gd name="connsiteY0" fmla="*/ 0 h 6858000"/>
              <a:gd name="connsiteX1" fmla="*/ 11482387 w 11482387"/>
              <a:gd name="connsiteY1" fmla="*/ 0 h 6858000"/>
              <a:gd name="connsiteX2" fmla="*/ 11482387 w 11482387"/>
              <a:gd name="connsiteY2" fmla="*/ 6858000 h 6858000"/>
              <a:gd name="connsiteX3" fmla="*/ 0 w 11482387"/>
              <a:gd name="connsiteY3" fmla="*/ 6858000 h 6858000"/>
              <a:gd name="connsiteX4" fmla="*/ 1587 w 11482387"/>
              <a:gd name="connsiteY4" fmla="*/ 6789738 h 6858000"/>
              <a:gd name="connsiteX5" fmla="*/ 9525 w 11482387"/>
              <a:gd name="connsiteY5" fmla="*/ 6729413 h 6858000"/>
              <a:gd name="connsiteX6" fmla="*/ 20637 w 11482387"/>
              <a:gd name="connsiteY6" fmla="*/ 6677025 h 6858000"/>
              <a:gd name="connsiteX7" fmla="*/ 34925 w 11482387"/>
              <a:gd name="connsiteY7" fmla="*/ 6630988 h 6858000"/>
              <a:gd name="connsiteX8" fmla="*/ 50800 w 11482387"/>
              <a:gd name="connsiteY8" fmla="*/ 6589713 h 6858000"/>
              <a:gd name="connsiteX9" fmla="*/ 69850 w 11482387"/>
              <a:gd name="connsiteY9" fmla="*/ 6553200 h 6858000"/>
              <a:gd name="connsiteX10" fmla="*/ 88900 w 11482387"/>
              <a:gd name="connsiteY10" fmla="*/ 6515100 h 6858000"/>
              <a:gd name="connsiteX11" fmla="*/ 107950 w 11482387"/>
              <a:gd name="connsiteY11" fmla="*/ 6477000 h 6858000"/>
              <a:gd name="connsiteX12" fmla="*/ 123825 w 11482387"/>
              <a:gd name="connsiteY12" fmla="*/ 6440488 h 6858000"/>
              <a:gd name="connsiteX13" fmla="*/ 139700 w 11482387"/>
              <a:gd name="connsiteY13" fmla="*/ 6399213 h 6858000"/>
              <a:gd name="connsiteX14" fmla="*/ 155575 w 11482387"/>
              <a:gd name="connsiteY14" fmla="*/ 6353175 h 6858000"/>
              <a:gd name="connsiteX15" fmla="*/ 166687 w 11482387"/>
              <a:gd name="connsiteY15" fmla="*/ 6300788 h 6858000"/>
              <a:gd name="connsiteX16" fmla="*/ 173037 w 11482387"/>
              <a:gd name="connsiteY16" fmla="*/ 6240463 h 6858000"/>
              <a:gd name="connsiteX17" fmla="*/ 176212 w 11482387"/>
              <a:gd name="connsiteY17" fmla="*/ 6172200 h 6858000"/>
              <a:gd name="connsiteX18" fmla="*/ 173037 w 11482387"/>
              <a:gd name="connsiteY18" fmla="*/ 6103938 h 6858000"/>
              <a:gd name="connsiteX19" fmla="*/ 166687 w 11482387"/>
              <a:gd name="connsiteY19" fmla="*/ 6043613 h 6858000"/>
              <a:gd name="connsiteX20" fmla="*/ 155575 w 11482387"/>
              <a:gd name="connsiteY20" fmla="*/ 5991225 h 6858000"/>
              <a:gd name="connsiteX21" fmla="*/ 139700 w 11482387"/>
              <a:gd name="connsiteY21" fmla="*/ 5945188 h 6858000"/>
              <a:gd name="connsiteX22" fmla="*/ 123825 w 11482387"/>
              <a:gd name="connsiteY22" fmla="*/ 5903913 h 6858000"/>
              <a:gd name="connsiteX23" fmla="*/ 107950 w 11482387"/>
              <a:gd name="connsiteY23" fmla="*/ 5867400 h 6858000"/>
              <a:gd name="connsiteX24" fmla="*/ 88900 w 11482387"/>
              <a:gd name="connsiteY24" fmla="*/ 5829300 h 6858000"/>
              <a:gd name="connsiteX25" fmla="*/ 69850 w 11482387"/>
              <a:gd name="connsiteY25" fmla="*/ 5791200 h 6858000"/>
              <a:gd name="connsiteX26" fmla="*/ 50800 w 11482387"/>
              <a:gd name="connsiteY26" fmla="*/ 5754688 h 6858000"/>
              <a:gd name="connsiteX27" fmla="*/ 34925 w 11482387"/>
              <a:gd name="connsiteY27" fmla="*/ 5713413 h 6858000"/>
              <a:gd name="connsiteX28" fmla="*/ 20637 w 11482387"/>
              <a:gd name="connsiteY28" fmla="*/ 5667375 h 6858000"/>
              <a:gd name="connsiteX29" fmla="*/ 9525 w 11482387"/>
              <a:gd name="connsiteY29" fmla="*/ 5614988 h 6858000"/>
              <a:gd name="connsiteX30" fmla="*/ 1587 w 11482387"/>
              <a:gd name="connsiteY30" fmla="*/ 5554663 h 6858000"/>
              <a:gd name="connsiteX31" fmla="*/ 0 w 11482387"/>
              <a:gd name="connsiteY31" fmla="*/ 5486400 h 6858000"/>
              <a:gd name="connsiteX32" fmla="*/ 1587 w 11482387"/>
              <a:gd name="connsiteY32" fmla="*/ 5418138 h 6858000"/>
              <a:gd name="connsiteX33" fmla="*/ 9525 w 11482387"/>
              <a:gd name="connsiteY33" fmla="*/ 5357813 h 6858000"/>
              <a:gd name="connsiteX34" fmla="*/ 20637 w 11482387"/>
              <a:gd name="connsiteY34" fmla="*/ 5305425 h 6858000"/>
              <a:gd name="connsiteX35" fmla="*/ 34925 w 11482387"/>
              <a:gd name="connsiteY35" fmla="*/ 5259388 h 6858000"/>
              <a:gd name="connsiteX36" fmla="*/ 50800 w 11482387"/>
              <a:gd name="connsiteY36" fmla="*/ 5218113 h 6858000"/>
              <a:gd name="connsiteX37" fmla="*/ 69850 w 11482387"/>
              <a:gd name="connsiteY37" fmla="*/ 5181600 h 6858000"/>
              <a:gd name="connsiteX38" fmla="*/ 88900 w 11482387"/>
              <a:gd name="connsiteY38" fmla="*/ 5143500 h 6858000"/>
              <a:gd name="connsiteX39" fmla="*/ 107950 w 11482387"/>
              <a:gd name="connsiteY39" fmla="*/ 5105400 h 6858000"/>
              <a:gd name="connsiteX40" fmla="*/ 123825 w 11482387"/>
              <a:gd name="connsiteY40" fmla="*/ 5068888 h 6858000"/>
              <a:gd name="connsiteX41" fmla="*/ 139700 w 11482387"/>
              <a:gd name="connsiteY41" fmla="*/ 5027613 h 6858000"/>
              <a:gd name="connsiteX42" fmla="*/ 155575 w 11482387"/>
              <a:gd name="connsiteY42" fmla="*/ 4981575 h 6858000"/>
              <a:gd name="connsiteX43" fmla="*/ 166687 w 11482387"/>
              <a:gd name="connsiteY43" fmla="*/ 4929188 h 6858000"/>
              <a:gd name="connsiteX44" fmla="*/ 173037 w 11482387"/>
              <a:gd name="connsiteY44" fmla="*/ 4868863 h 6858000"/>
              <a:gd name="connsiteX45" fmla="*/ 176212 w 11482387"/>
              <a:gd name="connsiteY45" fmla="*/ 4800600 h 6858000"/>
              <a:gd name="connsiteX46" fmla="*/ 173037 w 11482387"/>
              <a:gd name="connsiteY46" fmla="*/ 4732338 h 6858000"/>
              <a:gd name="connsiteX47" fmla="*/ 166687 w 11482387"/>
              <a:gd name="connsiteY47" fmla="*/ 4672013 h 6858000"/>
              <a:gd name="connsiteX48" fmla="*/ 155575 w 11482387"/>
              <a:gd name="connsiteY48" fmla="*/ 4619625 h 6858000"/>
              <a:gd name="connsiteX49" fmla="*/ 139700 w 11482387"/>
              <a:gd name="connsiteY49" fmla="*/ 4573588 h 6858000"/>
              <a:gd name="connsiteX50" fmla="*/ 123825 w 11482387"/>
              <a:gd name="connsiteY50" fmla="*/ 4532313 h 6858000"/>
              <a:gd name="connsiteX51" fmla="*/ 107950 w 11482387"/>
              <a:gd name="connsiteY51" fmla="*/ 4495800 h 6858000"/>
              <a:gd name="connsiteX52" fmla="*/ 69850 w 11482387"/>
              <a:gd name="connsiteY52" fmla="*/ 4419600 h 6858000"/>
              <a:gd name="connsiteX53" fmla="*/ 50800 w 11482387"/>
              <a:gd name="connsiteY53" fmla="*/ 4383088 h 6858000"/>
              <a:gd name="connsiteX54" fmla="*/ 34925 w 11482387"/>
              <a:gd name="connsiteY54" fmla="*/ 4341813 h 6858000"/>
              <a:gd name="connsiteX55" fmla="*/ 20637 w 11482387"/>
              <a:gd name="connsiteY55" fmla="*/ 4295775 h 6858000"/>
              <a:gd name="connsiteX56" fmla="*/ 9525 w 11482387"/>
              <a:gd name="connsiteY56" fmla="*/ 4243388 h 6858000"/>
              <a:gd name="connsiteX57" fmla="*/ 1587 w 11482387"/>
              <a:gd name="connsiteY57" fmla="*/ 4183063 h 6858000"/>
              <a:gd name="connsiteX58" fmla="*/ 0 w 11482387"/>
              <a:gd name="connsiteY58" fmla="*/ 4114800 h 6858000"/>
              <a:gd name="connsiteX59" fmla="*/ 1587 w 11482387"/>
              <a:gd name="connsiteY59" fmla="*/ 4046538 h 6858000"/>
              <a:gd name="connsiteX60" fmla="*/ 9525 w 11482387"/>
              <a:gd name="connsiteY60" fmla="*/ 3986213 h 6858000"/>
              <a:gd name="connsiteX61" fmla="*/ 20637 w 11482387"/>
              <a:gd name="connsiteY61" fmla="*/ 3933825 h 6858000"/>
              <a:gd name="connsiteX62" fmla="*/ 34925 w 11482387"/>
              <a:gd name="connsiteY62" fmla="*/ 3887788 h 6858000"/>
              <a:gd name="connsiteX63" fmla="*/ 50800 w 11482387"/>
              <a:gd name="connsiteY63" fmla="*/ 3846513 h 6858000"/>
              <a:gd name="connsiteX64" fmla="*/ 69850 w 11482387"/>
              <a:gd name="connsiteY64" fmla="*/ 3810000 h 6858000"/>
              <a:gd name="connsiteX65" fmla="*/ 88900 w 11482387"/>
              <a:gd name="connsiteY65" fmla="*/ 3771900 h 6858000"/>
              <a:gd name="connsiteX66" fmla="*/ 107950 w 11482387"/>
              <a:gd name="connsiteY66" fmla="*/ 3733800 h 6858000"/>
              <a:gd name="connsiteX67" fmla="*/ 123825 w 11482387"/>
              <a:gd name="connsiteY67" fmla="*/ 3697288 h 6858000"/>
              <a:gd name="connsiteX68" fmla="*/ 139700 w 11482387"/>
              <a:gd name="connsiteY68" fmla="*/ 3656013 h 6858000"/>
              <a:gd name="connsiteX69" fmla="*/ 155575 w 11482387"/>
              <a:gd name="connsiteY69" fmla="*/ 3609975 h 6858000"/>
              <a:gd name="connsiteX70" fmla="*/ 166687 w 11482387"/>
              <a:gd name="connsiteY70" fmla="*/ 3557588 h 6858000"/>
              <a:gd name="connsiteX71" fmla="*/ 173037 w 11482387"/>
              <a:gd name="connsiteY71" fmla="*/ 3497263 h 6858000"/>
              <a:gd name="connsiteX72" fmla="*/ 176212 w 11482387"/>
              <a:gd name="connsiteY72" fmla="*/ 3427413 h 6858000"/>
              <a:gd name="connsiteX73" fmla="*/ 173037 w 11482387"/>
              <a:gd name="connsiteY73" fmla="*/ 3360738 h 6858000"/>
              <a:gd name="connsiteX74" fmla="*/ 166687 w 11482387"/>
              <a:gd name="connsiteY74" fmla="*/ 3300413 h 6858000"/>
              <a:gd name="connsiteX75" fmla="*/ 155575 w 11482387"/>
              <a:gd name="connsiteY75" fmla="*/ 3248025 h 6858000"/>
              <a:gd name="connsiteX76" fmla="*/ 139700 w 11482387"/>
              <a:gd name="connsiteY76" fmla="*/ 3201988 h 6858000"/>
              <a:gd name="connsiteX77" fmla="*/ 123825 w 11482387"/>
              <a:gd name="connsiteY77" fmla="*/ 3160713 h 6858000"/>
              <a:gd name="connsiteX78" fmla="*/ 107950 w 11482387"/>
              <a:gd name="connsiteY78" fmla="*/ 3124200 h 6858000"/>
              <a:gd name="connsiteX79" fmla="*/ 88900 w 11482387"/>
              <a:gd name="connsiteY79" fmla="*/ 3086100 h 6858000"/>
              <a:gd name="connsiteX80" fmla="*/ 69850 w 11482387"/>
              <a:gd name="connsiteY80" fmla="*/ 3048000 h 6858000"/>
              <a:gd name="connsiteX81" fmla="*/ 50800 w 11482387"/>
              <a:gd name="connsiteY81" fmla="*/ 3011488 h 6858000"/>
              <a:gd name="connsiteX82" fmla="*/ 34925 w 11482387"/>
              <a:gd name="connsiteY82" fmla="*/ 2970213 h 6858000"/>
              <a:gd name="connsiteX83" fmla="*/ 20637 w 11482387"/>
              <a:gd name="connsiteY83" fmla="*/ 2924175 h 6858000"/>
              <a:gd name="connsiteX84" fmla="*/ 9525 w 11482387"/>
              <a:gd name="connsiteY84" fmla="*/ 2871788 h 6858000"/>
              <a:gd name="connsiteX85" fmla="*/ 1587 w 11482387"/>
              <a:gd name="connsiteY85" fmla="*/ 2811463 h 6858000"/>
              <a:gd name="connsiteX86" fmla="*/ 0 w 11482387"/>
              <a:gd name="connsiteY86" fmla="*/ 2743200 h 6858000"/>
              <a:gd name="connsiteX87" fmla="*/ 1587 w 11482387"/>
              <a:gd name="connsiteY87" fmla="*/ 2674938 h 6858000"/>
              <a:gd name="connsiteX88" fmla="*/ 9525 w 11482387"/>
              <a:gd name="connsiteY88" fmla="*/ 2614613 h 6858000"/>
              <a:gd name="connsiteX89" fmla="*/ 20637 w 11482387"/>
              <a:gd name="connsiteY89" fmla="*/ 2562225 h 6858000"/>
              <a:gd name="connsiteX90" fmla="*/ 34925 w 11482387"/>
              <a:gd name="connsiteY90" fmla="*/ 2516188 h 6858000"/>
              <a:gd name="connsiteX91" fmla="*/ 50800 w 11482387"/>
              <a:gd name="connsiteY91" fmla="*/ 2474913 h 6858000"/>
              <a:gd name="connsiteX92" fmla="*/ 69850 w 11482387"/>
              <a:gd name="connsiteY92" fmla="*/ 2438400 h 6858000"/>
              <a:gd name="connsiteX93" fmla="*/ 88900 w 11482387"/>
              <a:gd name="connsiteY93" fmla="*/ 2400300 h 6858000"/>
              <a:gd name="connsiteX94" fmla="*/ 107950 w 11482387"/>
              <a:gd name="connsiteY94" fmla="*/ 2362200 h 6858000"/>
              <a:gd name="connsiteX95" fmla="*/ 123825 w 11482387"/>
              <a:gd name="connsiteY95" fmla="*/ 2325688 h 6858000"/>
              <a:gd name="connsiteX96" fmla="*/ 139700 w 11482387"/>
              <a:gd name="connsiteY96" fmla="*/ 2284413 h 6858000"/>
              <a:gd name="connsiteX97" fmla="*/ 155575 w 11482387"/>
              <a:gd name="connsiteY97" fmla="*/ 2238375 h 6858000"/>
              <a:gd name="connsiteX98" fmla="*/ 166687 w 11482387"/>
              <a:gd name="connsiteY98" fmla="*/ 2185988 h 6858000"/>
              <a:gd name="connsiteX99" fmla="*/ 173037 w 11482387"/>
              <a:gd name="connsiteY99" fmla="*/ 2125663 h 6858000"/>
              <a:gd name="connsiteX100" fmla="*/ 176212 w 11482387"/>
              <a:gd name="connsiteY100" fmla="*/ 2057400 h 6858000"/>
              <a:gd name="connsiteX101" fmla="*/ 173037 w 11482387"/>
              <a:gd name="connsiteY101" fmla="*/ 1989138 h 6858000"/>
              <a:gd name="connsiteX102" fmla="*/ 166687 w 11482387"/>
              <a:gd name="connsiteY102" fmla="*/ 1928813 h 6858000"/>
              <a:gd name="connsiteX103" fmla="*/ 155575 w 11482387"/>
              <a:gd name="connsiteY103" fmla="*/ 1876425 h 6858000"/>
              <a:gd name="connsiteX104" fmla="*/ 139700 w 11482387"/>
              <a:gd name="connsiteY104" fmla="*/ 1830388 h 6858000"/>
              <a:gd name="connsiteX105" fmla="*/ 123825 w 11482387"/>
              <a:gd name="connsiteY105" fmla="*/ 1789113 h 6858000"/>
              <a:gd name="connsiteX106" fmla="*/ 107950 w 11482387"/>
              <a:gd name="connsiteY106" fmla="*/ 1752600 h 6858000"/>
              <a:gd name="connsiteX107" fmla="*/ 88900 w 11482387"/>
              <a:gd name="connsiteY107" fmla="*/ 1714500 h 6858000"/>
              <a:gd name="connsiteX108" fmla="*/ 69850 w 11482387"/>
              <a:gd name="connsiteY108" fmla="*/ 1676400 h 6858000"/>
              <a:gd name="connsiteX109" fmla="*/ 50800 w 11482387"/>
              <a:gd name="connsiteY109" fmla="*/ 1639888 h 6858000"/>
              <a:gd name="connsiteX110" fmla="*/ 34925 w 11482387"/>
              <a:gd name="connsiteY110" fmla="*/ 1598613 h 6858000"/>
              <a:gd name="connsiteX111" fmla="*/ 20637 w 11482387"/>
              <a:gd name="connsiteY111" fmla="*/ 1552575 h 6858000"/>
              <a:gd name="connsiteX112" fmla="*/ 9525 w 11482387"/>
              <a:gd name="connsiteY112" fmla="*/ 1500188 h 6858000"/>
              <a:gd name="connsiteX113" fmla="*/ 1587 w 11482387"/>
              <a:gd name="connsiteY113" fmla="*/ 1439863 h 6858000"/>
              <a:gd name="connsiteX114" fmla="*/ 0 w 11482387"/>
              <a:gd name="connsiteY114" fmla="*/ 1371600 h 6858000"/>
              <a:gd name="connsiteX115" fmla="*/ 1587 w 11482387"/>
              <a:gd name="connsiteY115" fmla="*/ 1303338 h 6858000"/>
              <a:gd name="connsiteX116" fmla="*/ 9525 w 11482387"/>
              <a:gd name="connsiteY116" fmla="*/ 1243013 h 6858000"/>
              <a:gd name="connsiteX117" fmla="*/ 20637 w 11482387"/>
              <a:gd name="connsiteY117" fmla="*/ 1190625 h 6858000"/>
              <a:gd name="connsiteX118" fmla="*/ 34925 w 11482387"/>
              <a:gd name="connsiteY118" fmla="*/ 1144588 h 6858000"/>
              <a:gd name="connsiteX119" fmla="*/ 50800 w 11482387"/>
              <a:gd name="connsiteY119" fmla="*/ 1103313 h 6858000"/>
              <a:gd name="connsiteX120" fmla="*/ 69850 w 11482387"/>
              <a:gd name="connsiteY120" fmla="*/ 1066800 h 6858000"/>
              <a:gd name="connsiteX121" fmla="*/ 88900 w 11482387"/>
              <a:gd name="connsiteY121" fmla="*/ 1028700 h 6858000"/>
              <a:gd name="connsiteX122" fmla="*/ 107950 w 11482387"/>
              <a:gd name="connsiteY122" fmla="*/ 990600 h 6858000"/>
              <a:gd name="connsiteX123" fmla="*/ 123825 w 11482387"/>
              <a:gd name="connsiteY123" fmla="*/ 954088 h 6858000"/>
              <a:gd name="connsiteX124" fmla="*/ 139700 w 11482387"/>
              <a:gd name="connsiteY124" fmla="*/ 912813 h 6858000"/>
              <a:gd name="connsiteX125" fmla="*/ 155575 w 11482387"/>
              <a:gd name="connsiteY125" fmla="*/ 866775 h 6858000"/>
              <a:gd name="connsiteX126" fmla="*/ 166687 w 11482387"/>
              <a:gd name="connsiteY126" fmla="*/ 814388 h 6858000"/>
              <a:gd name="connsiteX127" fmla="*/ 173037 w 11482387"/>
              <a:gd name="connsiteY127" fmla="*/ 754063 h 6858000"/>
              <a:gd name="connsiteX128" fmla="*/ 176212 w 11482387"/>
              <a:gd name="connsiteY128" fmla="*/ 685800 h 6858000"/>
              <a:gd name="connsiteX129" fmla="*/ 173037 w 11482387"/>
              <a:gd name="connsiteY129" fmla="*/ 617538 h 6858000"/>
              <a:gd name="connsiteX130" fmla="*/ 166687 w 11482387"/>
              <a:gd name="connsiteY130" fmla="*/ 557213 h 6858000"/>
              <a:gd name="connsiteX131" fmla="*/ 155575 w 11482387"/>
              <a:gd name="connsiteY131" fmla="*/ 504825 h 6858000"/>
              <a:gd name="connsiteX132" fmla="*/ 139700 w 11482387"/>
              <a:gd name="connsiteY132" fmla="*/ 458788 h 6858000"/>
              <a:gd name="connsiteX133" fmla="*/ 123825 w 11482387"/>
              <a:gd name="connsiteY133" fmla="*/ 417513 h 6858000"/>
              <a:gd name="connsiteX134" fmla="*/ 107950 w 11482387"/>
              <a:gd name="connsiteY134" fmla="*/ 381000 h 6858000"/>
              <a:gd name="connsiteX135" fmla="*/ 88900 w 11482387"/>
              <a:gd name="connsiteY135" fmla="*/ 342900 h 6858000"/>
              <a:gd name="connsiteX136" fmla="*/ 69850 w 11482387"/>
              <a:gd name="connsiteY136" fmla="*/ 304800 h 6858000"/>
              <a:gd name="connsiteX137" fmla="*/ 50800 w 11482387"/>
              <a:gd name="connsiteY137" fmla="*/ 268288 h 6858000"/>
              <a:gd name="connsiteX138" fmla="*/ 34925 w 11482387"/>
              <a:gd name="connsiteY138" fmla="*/ 227013 h 6858000"/>
              <a:gd name="connsiteX139" fmla="*/ 20637 w 11482387"/>
              <a:gd name="connsiteY139" fmla="*/ 180975 h 6858000"/>
              <a:gd name="connsiteX140" fmla="*/ 9525 w 11482387"/>
              <a:gd name="connsiteY140" fmla="*/ 128588 h 6858000"/>
              <a:gd name="connsiteX141" fmla="*/ 1587 w 11482387"/>
              <a:gd name="connsiteY141" fmla="*/ 6826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11482387" h="6858000">
                <a:moveTo>
                  <a:pt x="0" y="0"/>
                </a:moveTo>
                <a:lnTo>
                  <a:pt x="11482387" y="0"/>
                </a:lnTo>
                <a:lnTo>
                  <a:pt x="11482387" y="6858000"/>
                </a:lnTo>
                <a:lnTo>
                  <a:pt x="0" y="6858000"/>
                </a:lnTo>
                <a:lnTo>
                  <a:pt x="1587" y="6789738"/>
                </a:lnTo>
                <a:lnTo>
                  <a:pt x="9525" y="6729413"/>
                </a:lnTo>
                <a:lnTo>
                  <a:pt x="20637" y="6677025"/>
                </a:lnTo>
                <a:lnTo>
                  <a:pt x="34925" y="6630988"/>
                </a:lnTo>
                <a:lnTo>
                  <a:pt x="50800" y="6589713"/>
                </a:lnTo>
                <a:lnTo>
                  <a:pt x="69850" y="6553200"/>
                </a:lnTo>
                <a:lnTo>
                  <a:pt x="88900" y="6515100"/>
                </a:lnTo>
                <a:lnTo>
                  <a:pt x="107950" y="6477000"/>
                </a:lnTo>
                <a:lnTo>
                  <a:pt x="123825" y="6440488"/>
                </a:lnTo>
                <a:lnTo>
                  <a:pt x="139700" y="6399213"/>
                </a:lnTo>
                <a:lnTo>
                  <a:pt x="155575" y="6353175"/>
                </a:lnTo>
                <a:lnTo>
                  <a:pt x="166687" y="6300788"/>
                </a:lnTo>
                <a:lnTo>
                  <a:pt x="173037" y="6240463"/>
                </a:lnTo>
                <a:lnTo>
                  <a:pt x="176212" y="6172200"/>
                </a:lnTo>
                <a:lnTo>
                  <a:pt x="173037" y="6103938"/>
                </a:lnTo>
                <a:lnTo>
                  <a:pt x="166687" y="6043613"/>
                </a:lnTo>
                <a:lnTo>
                  <a:pt x="155575" y="5991225"/>
                </a:lnTo>
                <a:lnTo>
                  <a:pt x="139700" y="5945188"/>
                </a:lnTo>
                <a:lnTo>
                  <a:pt x="123825" y="5903913"/>
                </a:lnTo>
                <a:lnTo>
                  <a:pt x="107950" y="5867400"/>
                </a:lnTo>
                <a:lnTo>
                  <a:pt x="88900" y="5829300"/>
                </a:lnTo>
                <a:lnTo>
                  <a:pt x="69850" y="5791200"/>
                </a:lnTo>
                <a:lnTo>
                  <a:pt x="50800" y="5754688"/>
                </a:lnTo>
                <a:lnTo>
                  <a:pt x="34925" y="5713413"/>
                </a:lnTo>
                <a:lnTo>
                  <a:pt x="20637" y="5667375"/>
                </a:lnTo>
                <a:lnTo>
                  <a:pt x="9525" y="5614988"/>
                </a:lnTo>
                <a:lnTo>
                  <a:pt x="1587" y="5554663"/>
                </a:lnTo>
                <a:lnTo>
                  <a:pt x="0" y="5486400"/>
                </a:lnTo>
                <a:lnTo>
                  <a:pt x="1587" y="5418138"/>
                </a:lnTo>
                <a:lnTo>
                  <a:pt x="9525" y="5357813"/>
                </a:lnTo>
                <a:lnTo>
                  <a:pt x="20637" y="5305425"/>
                </a:lnTo>
                <a:lnTo>
                  <a:pt x="34925" y="5259388"/>
                </a:lnTo>
                <a:lnTo>
                  <a:pt x="50800" y="5218113"/>
                </a:lnTo>
                <a:lnTo>
                  <a:pt x="69850" y="5181600"/>
                </a:lnTo>
                <a:lnTo>
                  <a:pt x="88900" y="5143500"/>
                </a:lnTo>
                <a:lnTo>
                  <a:pt x="107950" y="5105400"/>
                </a:lnTo>
                <a:lnTo>
                  <a:pt x="123825" y="5068888"/>
                </a:lnTo>
                <a:lnTo>
                  <a:pt x="139700" y="5027613"/>
                </a:lnTo>
                <a:lnTo>
                  <a:pt x="155575" y="4981575"/>
                </a:lnTo>
                <a:lnTo>
                  <a:pt x="166687" y="4929188"/>
                </a:lnTo>
                <a:lnTo>
                  <a:pt x="173037" y="4868863"/>
                </a:lnTo>
                <a:lnTo>
                  <a:pt x="176212" y="4800600"/>
                </a:lnTo>
                <a:lnTo>
                  <a:pt x="173037" y="4732338"/>
                </a:lnTo>
                <a:lnTo>
                  <a:pt x="166687" y="4672013"/>
                </a:lnTo>
                <a:lnTo>
                  <a:pt x="155575" y="4619625"/>
                </a:lnTo>
                <a:lnTo>
                  <a:pt x="139700" y="4573588"/>
                </a:lnTo>
                <a:lnTo>
                  <a:pt x="123825" y="4532313"/>
                </a:lnTo>
                <a:lnTo>
                  <a:pt x="107950" y="4495800"/>
                </a:lnTo>
                <a:lnTo>
                  <a:pt x="69850" y="4419600"/>
                </a:lnTo>
                <a:lnTo>
                  <a:pt x="50800" y="4383088"/>
                </a:lnTo>
                <a:lnTo>
                  <a:pt x="34925" y="4341813"/>
                </a:lnTo>
                <a:lnTo>
                  <a:pt x="20637" y="4295775"/>
                </a:lnTo>
                <a:lnTo>
                  <a:pt x="9525" y="4243388"/>
                </a:lnTo>
                <a:lnTo>
                  <a:pt x="1587" y="4183063"/>
                </a:lnTo>
                <a:lnTo>
                  <a:pt x="0" y="4114800"/>
                </a:lnTo>
                <a:lnTo>
                  <a:pt x="1587" y="4046538"/>
                </a:lnTo>
                <a:lnTo>
                  <a:pt x="9525" y="3986213"/>
                </a:lnTo>
                <a:lnTo>
                  <a:pt x="20637" y="3933825"/>
                </a:lnTo>
                <a:lnTo>
                  <a:pt x="34925" y="3887788"/>
                </a:lnTo>
                <a:lnTo>
                  <a:pt x="50800" y="3846513"/>
                </a:lnTo>
                <a:lnTo>
                  <a:pt x="69850" y="3810000"/>
                </a:lnTo>
                <a:lnTo>
                  <a:pt x="88900" y="3771900"/>
                </a:lnTo>
                <a:lnTo>
                  <a:pt x="107950" y="3733800"/>
                </a:lnTo>
                <a:lnTo>
                  <a:pt x="123825" y="3697288"/>
                </a:lnTo>
                <a:lnTo>
                  <a:pt x="139700" y="3656013"/>
                </a:lnTo>
                <a:lnTo>
                  <a:pt x="155575" y="3609975"/>
                </a:lnTo>
                <a:lnTo>
                  <a:pt x="166687" y="3557588"/>
                </a:lnTo>
                <a:lnTo>
                  <a:pt x="173037" y="3497263"/>
                </a:lnTo>
                <a:lnTo>
                  <a:pt x="176212" y="3427413"/>
                </a:lnTo>
                <a:lnTo>
                  <a:pt x="173037" y="3360738"/>
                </a:lnTo>
                <a:lnTo>
                  <a:pt x="166687" y="3300413"/>
                </a:lnTo>
                <a:lnTo>
                  <a:pt x="155575" y="3248025"/>
                </a:lnTo>
                <a:lnTo>
                  <a:pt x="139700" y="3201988"/>
                </a:lnTo>
                <a:lnTo>
                  <a:pt x="123825" y="3160713"/>
                </a:lnTo>
                <a:lnTo>
                  <a:pt x="107950" y="3124200"/>
                </a:lnTo>
                <a:lnTo>
                  <a:pt x="88900" y="3086100"/>
                </a:lnTo>
                <a:lnTo>
                  <a:pt x="69850" y="3048000"/>
                </a:lnTo>
                <a:lnTo>
                  <a:pt x="50800" y="3011488"/>
                </a:lnTo>
                <a:lnTo>
                  <a:pt x="34925" y="2970213"/>
                </a:lnTo>
                <a:lnTo>
                  <a:pt x="20637" y="2924175"/>
                </a:lnTo>
                <a:lnTo>
                  <a:pt x="9525" y="2871788"/>
                </a:lnTo>
                <a:lnTo>
                  <a:pt x="1587" y="2811463"/>
                </a:lnTo>
                <a:lnTo>
                  <a:pt x="0" y="2743200"/>
                </a:lnTo>
                <a:lnTo>
                  <a:pt x="1587" y="2674938"/>
                </a:lnTo>
                <a:lnTo>
                  <a:pt x="9525" y="2614613"/>
                </a:lnTo>
                <a:lnTo>
                  <a:pt x="20637" y="2562225"/>
                </a:lnTo>
                <a:lnTo>
                  <a:pt x="34925" y="2516188"/>
                </a:lnTo>
                <a:lnTo>
                  <a:pt x="50800" y="2474913"/>
                </a:lnTo>
                <a:lnTo>
                  <a:pt x="69850" y="2438400"/>
                </a:lnTo>
                <a:lnTo>
                  <a:pt x="88900" y="2400300"/>
                </a:lnTo>
                <a:lnTo>
                  <a:pt x="107950" y="2362200"/>
                </a:lnTo>
                <a:lnTo>
                  <a:pt x="123825" y="2325688"/>
                </a:lnTo>
                <a:lnTo>
                  <a:pt x="139700" y="2284413"/>
                </a:lnTo>
                <a:lnTo>
                  <a:pt x="155575" y="2238375"/>
                </a:lnTo>
                <a:lnTo>
                  <a:pt x="166687" y="2185988"/>
                </a:lnTo>
                <a:lnTo>
                  <a:pt x="173037" y="2125663"/>
                </a:lnTo>
                <a:lnTo>
                  <a:pt x="176212" y="2057400"/>
                </a:lnTo>
                <a:lnTo>
                  <a:pt x="173037" y="1989138"/>
                </a:lnTo>
                <a:lnTo>
                  <a:pt x="166687" y="1928813"/>
                </a:lnTo>
                <a:lnTo>
                  <a:pt x="155575" y="1876425"/>
                </a:lnTo>
                <a:lnTo>
                  <a:pt x="139700" y="1830388"/>
                </a:lnTo>
                <a:lnTo>
                  <a:pt x="123825" y="1789113"/>
                </a:lnTo>
                <a:lnTo>
                  <a:pt x="107950" y="1752600"/>
                </a:lnTo>
                <a:lnTo>
                  <a:pt x="88900" y="1714500"/>
                </a:lnTo>
                <a:lnTo>
                  <a:pt x="69850" y="1676400"/>
                </a:lnTo>
                <a:lnTo>
                  <a:pt x="50800" y="1639888"/>
                </a:lnTo>
                <a:lnTo>
                  <a:pt x="34925" y="1598613"/>
                </a:lnTo>
                <a:lnTo>
                  <a:pt x="20637" y="1552575"/>
                </a:lnTo>
                <a:lnTo>
                  <a:pt x="9525" y="1500188"/>
                </a:lnTo>
                <a:lnTo>
                  <a:pt x="1587" y="1439863"/>
                </a:lnTo>
                <a:lnTo>
                  <a:pt x="0" y="1371600"/>
                </a:lnTo>
                <a:lnTo>
                  <a:pt x="1587" y="1303338"/>
                </a:lnTo>
                <a:lnTo>
                  <a:pt x="9525" y="1243013"/>
                </a:lnTo>
                <a:lnTo>
                  <a:pt x="20637" y="1190625"/>
                </a:lnTo>
                <a:lnTo>
                  <a:pt x="34925" y="1144588"/>
                </a:lnTo>
                <a:lnTo>
                  <a:pt x="50800" y="1103313"/>
                </a:lnTo>
                <a:lnTo>
                  <a:pt x="69850" y="1066800"/>
                </a:lnTo>
                <a:lnTo>
                  <a:pt x="88900" y="1028700"/>
                </a:lnTo>
                <a:lnTo>
                  <a:pt x="107950" y="990600"/>
                </a:lnTo>
                <a:lnTo>
                  <a:pt x="123825" y="954088"/>
                </a:lnTo>
                <a:lnTo>
                  <a:pt x="139700" y="912813"/>
                </a:lnTo>
                <a:lnTo>
                  <a:pt x="155575" y="866775"/>
                </a:lnTo>
                <a:lnTo>
                  <a:pt x="166687" y="814388"/>
                </a:lnTo>
                <a:lnTo>
                  <a:pt x="173037" y="754063"/>
                </a:lnTo>
                <a:lnTo>
                  <a:pt x="176212" y="685800"/>
                </a:lnTo>
                <a:lnTo>
                  <a:pt x="173037" y="617538"/>
                </a:lnTo>
                <a:lnTo>
                  <a:pt x="166687" y="557213"/>
                </a:lnTo>
                <a:lnTo>
                  <a:pt x="155575" y="504825"/>
                </a:lnTo>
                <a:lnTo>
                  <a:pt x="139700" y="458788"/>
                </a:lnTo>
                <a:lnTo>
                  <a:pt x="123825" y="417513"/>
                </a:lnTo>
                <a:lnTo>
                  <a:pt x="107950" y="381000"/>
                </a:lnTo>
                <a:lnTo>
                  <a:pt x="88900" y="342900"/>
                </a:lnTo>
                <a:lnTo>
                  <a:pt x="69850" y="304800"/>
                </a:lnTo>
                <a:lnTo>
                  <a:pt x="50800" y="268288"/>
                </a:lnTo>
                <a:lnTo>
                  <a:pt x="34925" y="227013"/>
                </a:lnTo>
                <a:lnTo>
                  <a:pt x="20637" y="180975"/>
                </a:lnTo>
                <a:lnTo>
                  <a:pt x="9525" y="128588"/>
                </a:lnTo>
                <a:lnTo>
                  <a:pt x="1587" y="68263"/>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5CEE4E0-A91A-45AD-8B4A-58C6014BCB55}"/>
              </a:ext>
            </a:extLst>
          </p:cNvPr>
          <p:cNvSpPr>
            <a:spLocks noGrp="1"/>
          </p:cNvSpPr>
          <p:nvPr>
            <p:ph type="title"/>
          </p:nvPr>
        </p:nvSpPr>
        <p:spPr>
          <a:xfrm>
            <a:off x="1251678" y="382385"/>
            <a:ext cx="10178322" cy="1492132"/>
          </a:xfrm>
        </p:spPr>
        <p:txBody>
          <a:bodyPr>
            <a:normAutofit/>
          </a:bodyPr>
          <a:lstStyle/>
          <a:p>
            <a:r>
              <a:rPr lang="en-GB"/>
              <a:t>Question 1</a:t>
            </a:r>
          </a:p>
        </p:txBody>
      </p:sp>
      <p:sp>
        <p:nvSpPr>
          <p:cNvPr id="3" name="Content Placeholder 2">
            <a:extLst>
              <a:ext uri="{FF2B5EF4-FFF2-40B4-BE49-F238E27FC236}">
                <a16:creationId xmlns:a16="http://schemas.microsoft.com/office/drawing/2014/main" id="{DCFE537C-5BFE-498D-8CA2-66C35CB79793}"/>
              </a:ext>
            </a:extLst>
          </p:cNvPr>
          <p:cNvSpPr>
            <a:spLocks noGrp="1"/>
          </p:cNvSpPr>
          <p:nvPr>
            <p:ph idx="1"/>
          </p:nvPr>
        </p:nvSpPr>
        <p:spPr>
          <a:xfrm>
            <a:off x="1251678" y="2286001"/>
            <a:ext cx="10178322" cy="3593591"/>
          </a:xfrm>
        </p:spPr>
        <p:txBody>
          <a:bodyPr>
            <a:normAutofit/>
          </a:bodyPr>
          <a:lstStyle/>
          <a:p>
            <a:pPr marL="0" indent="0">
              <a:buNone/>
            </a:pPr>
            <a:r>
              <a:rPr lang="en-GB" dirty="0"/>
              <a:t>Death Valley’s hottest temperature ever recorded is 57˚C.</a:t>
            </a:r>
          </a:p>
          <a:p>
            <a:pPr marL="0" indent="0">
              <a:buNone/>
            </a:pPr>
            <a:endParaRPr lang="en-GB" dirty="0"/>
          </a:p>
          <a:p>
            <a:pPr marL="0" indent="0" algn="ctr">
              <a:buNone/>
            </a:pPr>
            <a:r>
              <a:rPr lang="en-GB" dirty="0"/>
              <a:t>OR</a:t>
            </a:r>
          </a:p>
        </p:txBody>
      </p:sp>
      <p:sp>
        <p:nvSpPr>
          <p:cNvPr id="4" name="Oval 3">
            <a:hlinkClick r:id="rId3" action="ppaction://hlinksldjump"/>
            <a:extLst>
              <a:ext uri="{FF2B5EF4-FFF2-40B4-BE49-F238E27FC236}">
                <a16:creationId xmlns:a16="http://schemas.microsoft.com/office/drawing/2014/main" id="{B3B2E7EA-4582-43E4-BD4F-0E8086230002}"/>
              </a:ext>
            </a:extLst>
          </p:cNvPr>
          <p:cNvSpPr/>
          <p:nvPr/>
        </p:nvSpPr>
        <p:spPr>
          <a:xfrm>
            <a:off x="2068643" y="2880208"/>
            <a:ext cx="1948721" cy="17156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600">
                <a:solidFill>
                  <a:schemeClr val="tx1"/>
                </a:solidFill>
              </a:rPr>
              <a:t>TRUE</a:t>
            </a:r>
          </a:p>
        </p:txBody>
      </p:sp>
      <p:sp>
        <p:nvSpPr>
          <p:cNvPr id="6" name="Oval 5">
            <a:hlinkClick r:id="rId4" action="ppaction://hlinksldjump"/>
            <a:extLst>
              <a:ext uri="{FF2B5EF4-FFF2-40B4-BE49-F238E27FC236}">
                <a16:creationId xmlns:a16="http://schemas.microsoft.com/office/drawing/2014/main" id="{097901FE-9933-4777-B284-AF05D40E4477}"/>
              </a:ext>
            </a:extLst>
          </p:cNvPr>
          <p:cNvSpPr/>
          <p:nvPr/>
        </p:nvSpPr>
        <p:spPr>
          <a:xfrm>
            <a:off x="8469443" y="2982217"/>
            <a:ext cx="1653914" cy="15116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2800">
                <a:solidFill>
                  <a:schemeClr val="tx1"/>
                </a:solidFill>
              </a:rPr>
              <a:t>FALSE</a:t>
            </a:r>
          </a:p>
        </p:txBody>
      </p:sp>
    </p:spTree>
    <p:extLst>
      <p:ext uri="{BB962C8B-B14F-4D97-AF65-F5344CB8AC3E}">
        <p14:creationId xmlns:p14="http://schemas.microsoft.com/office/powerpoint/2010/main" val="40650948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FE35A-5F0C-44C9-9024-CBE17812E386}"/>
              </a:ext>
            </a:extLst>
          </p:cNvPr>
          <p:cNvSpPr>
            <a:spLocks noGrp="1"/>
          </p:cNvSpPr>
          <p:nvPr>
            <p:ph type="title"/>
          </p:nvPr>
        </p:nvSpPr>
        <p:spPr>
          <a:xfrm>
            <a:off x="1251678" y="382385"/>
            <a:ext cx="10178322" cy="1492132"/>
          </a:xfrm>
        </p:spPr>
        <p:txBody>
          <a:bodyPr>
            <a:normAutofit/>
          </a:bodyPr>
          <a:lstStyle/>
          <a:p>
            <a:pPr algn="ctr"/>
            <a:r>
              <a:rPr lang="en-GB" sz="9600"/>
              <a:t>Congrats!!!</a:t>
            </a:r>
            <a:endParaRPr lang="en-GB" sz="9600" dirty="0"/>
          </a:p>
        </p:txBody>
      </p:sp>
      <p:sp>
        <p:nvSpPr>
          <p:cNvPr id="3" name="Content Placeholder 2">
            <a:extLst>
              <a:ext uri="{FF2B5EF4-FFF2-40B4-BE49-F238E27FC236}">
                <a16:creationId xmlns:a16="http://schemas.microsoft.com/office/drawing/2014/main" id="{C593235B-DA16-4375-8CD1-3DD417228394}"/>
              </a:ext>
            </a:extLst>
          </p:cNvPr>
          <p:cNvSpPr>
            <a:spLocks noGrp="1"/>
          </p:cNvSpPr>
          <p:nvPr>
            <p:ph idx="1"/>
          </p:nvPr>
        </p:nvSpPr>
        <p:spPr>
          <a:xfrm>
            <a:off x="1251678" y="2286001"/>
            <a:ext cx="10178322" cy="3593591"/>
          </a:xfrm>
        </p:spPr>
        <p:txBody>
          <a:bodyPr>
            <a:normAutofit/>
          </a:bodyPr>
          <a:lstStyle/>
          <a:p>
            <a:pPr marL="0" indent="0" algn="ctr">
              <a:buNone/>
            </a:pPr>
            <a:r>
              <a:rPr lang="en-GB" sz="6000">
                <a:solidFill>
                  <a:schemeClr val="tx1"/>
                </a:solidFill>
              </a:rPr>
              <a:t>You got it right! Time for the next question!</a:t>
            </a:r>
            <a:endParaRPr lang="en-GB" sz="6000" dirty="0">
              <a:solidFill>
                <a:schemeClr val="tx1"/>
              </a:solidFill>
            </a:endParaRPr>
          </a:p>
        </p:txBody>
      </p:sp>
      <p:sp>
        <p:nvSpPr>
          <p:cNvPr id="4" name="Oval 3">
            <a:hlinkClick r:id="rId2" action="ppaction://hlinksldjump"/>
            <a:extLst>
              <a:ext uri="{FF2B5EF4-FFF2-40B4-BE49-F238E27FC236}">
                <a16:creationId xmlns:a16="http://schemas.microsoft.com/office/drawing/2014/main" id="{A56EBCA1-F8AF-48FD-B2B4-58C912002CA9}"/>
              </a:ext>
            </a:extLst>
          </p:cNvPr>
          <p:cNvSpPr/>
          <p:nvPr/>
        </p:nvSpPr>
        <p:spPr>
          <a:xfrm>
            <a:off x="8934138" y="3942412"/>
            <a:ext cx="2495862" cy="193717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t>Next</a:t>
            </a:r>
          </a:p>
          <a:p>
            <a:pPr algn="ctr"/>
            <a:r>
              <a:rPr lang="en-GB" sz="3200"/>
              <a:t>Question</a:t>
            </a:r>
            <a:endParaRPr lang="en-GB" sz="3200" dirty="0"/>
          </a:p>
        </p:txBody>
      </p:sp>
    </p:spTree>
    <p:extLst>
      <p:ext uri="{BB962C8B-B14F-4D97-AF65-F5344CB8AC3E}">
        <p14:creationId xmlns:p14="http://schemas.microsoft.com/office/powerpoint/2010/main" val="161046473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93C75-5A2B-437C-937B-8D3C9DD2FFCE}"/>
              </a:ext>
            </a:extLst>
          </p:cNvPr>
          <p:cNvSpPr>
            <a:spLocks noGrp="1"/>
          </p:cNvSpPr>
          <p:nvPr>
            <p:ph type="title"/>
          </p:nvPr>
        </p:nvSpPr>
        <p:spPr/>
        <p:txBody>
          <a:bodyPr>
            <a:normAutofit/>
          </a:bodyPr>
          <a:lstStyle/>
          <a:p>
            <a:pPr algn="ctr"/>
            <a:r>
              <a:rPr lang="en-GB" sz="9600" dirty="0"/>
              <a:t>OH NO!</a:t>
            </a:r>
          </a:p>
        </p:txBody>
      </p:sp>
      <p:sp>
        <p:nvSpPr>
          <p:cNvPr id="3" name="Content Placeholder 2">
            <a:extLst>
              <a:ext uri="{FF2B5EF4-FFF2-40B4-BE49-F238E27FC236}">
                <a16:creationId xmlns:a16="http://schemas.microsoft.com/office/drawing/2014/main" id="{BC0A6BBA-70C2-4A37-BA69-F3A0097D7D18}"/>
              </a:ext>
            </a:extLst>
          </p:cNvPr>
          <p:cNvSpPr>
            <a:spLocks noGrp="1"/>
          </p:cNvSpPr>
          <p:nvPr>
            <p:ph idx="1"/>
          </p:nvPr>
        </p:nvSpPr>
        <p:spPr/>
        <p:txBody>
          <a:bodyPr>
            <a:normAutofit/>
          </a:bodyPr>
          <a:lstStyle/>
          <a:p>
            <a:pPr marL="0" indent="0" algn="ctr">
              <a:buNone/>
            </a:pPr>
            <a:r>
              <a:rPr lang="en-GB" sz="4000" dirty="0">
                <a:solidFill>
                  <a:schemeClr val="tx1"/>
                </a:solidFill>
              </a:rPr>
              <a:t>Sorry, but that was the wrong answer. It is True. Death Valley’s highest temperature ever recorded is 57˚C!</a:t>
            </a:r>
          </a:p>
        </p:txBody>
      </p:sp>
      <p:sp>
        <p:nvSpPr>
          <p:cNvPr id="4" name="Oval 3">
            <a:hlinkClick r:id="rId2" action="ppaction://hlinksldjump"/>
            <a:extLst>
              <a:ext uri="{FF2B5EF4-FFF2-40B4-BE49-F238E27FC236}">
                <a16:creationId xmlns:a16="http://schemas.microsoft.com/office/drawing/2014/main" id="{DC4B583F-BFB7-4CD5-B062-E33B8142870A}"/>
              </a:ext>
            </a:extLst>
          </p:cNvPr>
          <p:cNvSpPr/>
          <p:nvPr/>
        </p:nvSpPr>
        <p:spPr>
          <a:xfrm>
            <a:off x="8874177" y="3807502"/>
            <a:ext cx="2555823" cy="20720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Next Question</a:t>
            </a:r>
          </a:p>
        </p:txBody>
      </p:sp>
    </p:spTree>
    <p:extLst>
      <p:ext uri="{BB962C8B-B14F-4D97-AF65-F5344CB8AC3E}">
        <p14:creationId xmlns:p14="http://schemas.microsoft.com/office/powerpoint/2010/main" val="118526014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What to do in Death Valley National Park | Visit California">
            <a:extLst>
              <a:ext uri="{FF2B5EF4-FFF2-40B4-BE49-F238E27FC236}">
                <a16:creationId xmlns:a16="http://schemas.microsoft.com/office/drawing/2014/main" id="{A659B09F-DA5D-42ED-8D56-16B65C5C44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111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0151AADE-3190-40C1-806A-ED3744263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613" y="0"/>
            <a:ext cx="11482387" cy="6858000"/>
          </a:xfrm>
          <a:custGeom>
            <a:avLst/>
            <a:gdLst>
              <a:gd name="connsiteX0" fmla="*/ 0 w 11482387"/>
              <a:gd name="connsiteY0" fmla="*/ 0 h 6858000"/>
              <a:gd name="connsiteX1" fmla="*/ 11482387 w 11482387"/>
              <a:gd name="connsiteY1" fmla="*/ 0 h 6858000"/>
              <a:gd name="connsiteX2" fmla="*/ 11482387 w 11482387"/>
              <a:gd name="connsiteY2" fmla="*/ 6858000 h 6858000"/>
              <a:gd name="connsiteX3" fmla="*/ 0 w 11482387"/>
              <a:gd name="connsiteY3" fmla="*/ 6858000 h 6858000"/>
              <a:gd name="connsiteX4" fmla="*/ 1587 w 11482387"/>
              <a:gd name="connsiteY4" fmla="*/ 6789738 h 6858000"/>
              <a:gd name="connsiteX5" fmla="*/ 9525 w 11482387"/>
              <a:gd name="connsiteY5" fmla="*/ 6729413 h 6858000"/>
              <a:gd name="connsiteX6" fmla="*/ 20637 w 11482387"/>
              <a:gd name="connsiteY6" fmla="*/ 6677025 h 6858000"/>
              <a:gd name="connsiteX7" fmla="*/ 34925 w 11482387"/>
              <a:gd name="connsiteY7" fmla="*/ 6630988 h 6858000"/>
              <a:gd name="connsiteX8" fmla="*/ 50800 w 11482387"/>
              <a:gd name="connsiteY8" fmla="*/ 6589713 h 6858000"/>
              <a:gd name="connsiteX9" fmla="*/ 69850 w 11482387"/>
              <a:gd name="connsiteY9" fmla="*/ 6553200 h 6858000"/>
              <a:gd name="connsiteX10" fmla="*/ 88900 w 11482387"/>
              <a:gd name="connsiteY10" fmla="*/ 6515100 h 6858000"/>
              <a:gd name="connsiteX11" fmla="*/ 107950 w 11482387"/>
              <a:gd name="connsiteY11" fmla="*/ 6477000 h 6858000"/>
              <a:gd name="connsiteX12" fmla="*/ 123825 w 11482387"/>
              <a:gd name="connsiteY12" fmla="*/ 6440488 h 6858000"/>
              <a:gd name="connsiteX13" fmla="*/ 139700 w 11482387"/>
              <a:gd name="connsiteY13" fmla="*/ 6399213 h 6858000"/>
              <a:gd name="connsiteX14" fmla="*/ 155575 w 11482387"/>
              <a:gd name="connsiteY14" fmla="*/ 6353175 h 6858000"/>
              <a:gd name="connsiteX15" fmla="*/ 166687 w 11482387"/>
              <a:gd name="connsiteY15" fmla="*/ 6300788 h 6858000"/>
              <a:gd name="connsiteX16" fmla="*/ 173037 w 11482387"/>
              <a:gd name="connsiteY16" fmla="*/ 6240463 h 6858000"/>
              <a:gd name="connsiteX17" fmla="*/ 176212 w 11482387"/>
              <a:gd name="connsiteY17" fmla="*/ 6172200 h 6858000"/>
              <a:gd name="connsiteX18" fmla="*/ 173037 w 11482387"/>
              <a:gd name="connsiteY18" fmla="*/ 6103938 h 6858000"/>
              <a:gd name="connsiteX19" fmla="*/ 166687 w 11482387"/>
              <a:gd name="connsiteY19" fmla="*/ 6043613 h 6858000"/>
              <a:gd name="connsiteX20" fmla="*/ 155575 w 11482387"/>
              <a:gd name="connsiteY20" fmla="*/ 5991225 h 6858000"/>
              <a:gd name="connsiteX21" fmla="*/ 139700 w 11482387"/>
              <a:gd name="connsiteY21" fmla="*/ 5945188 h 6858000"/>
              <a:gd name="connsiteX22" fmla="*/ 123825 w 11482387"/>
              <a:gd name="connsiteY22" fmla="*/ 5903913 h 6858000"/>
              <a:gd name="connsiteX23" fmla="*/ 107950 w 11482387"/>
              <a:gd name="connsiteY23" fmla="*/ 5867400 h 6858000"/>
              <a:gd name="connsiteX24" fmla="*/ 88900 w 11482387"/>
              <a:gd name="connsiteY24" fmla="*/ 5829300 h 6858000"/>
              <a:gd name="connsiteX25" fmla="*/ 69850 w 11482387"/>
              <a:gd name="connsiteY25" fmla="*/ 5791200 h 6858000"/>
              <a:gd name="connsiteX26" fmla="*/ 50800 w 11482387"/>
              <a:gd name="connsiteY26" fmla="*/ 5754688 h 6858000"/>
              <a:gd name="connsiteX27" fmla="*/ 34925 w 11482387"/>
              <a:gd name="connsiteY27" fmla="*/ 5713413 h 6858000"/>
              <a:gd name="connsiteX28" fmla="*/ 20637 w 11482387"/>
              <a:gd name="connsiteY28" fmla="*/ 5667375 h 6858000"/>
              <a:gd name="connsiteX29" fmla="*/ 9525 w 11482387"/>
              <a:gd name="connsiteY29" fmla="*/ 5614988 h 6858000"/>
              <a:gd name="connsiteX30" fmla="*/ 1587 w 11482387"/>
              <a:gd name="connsiteY30" fmla="*/ 5554663 h 6858000"/>
              <a:gd name="connsiteX31" fmla="*/ 0 w 11482387"/>
              <a:gd name="connsiteY31" fmla="*/ 5486400 h 6858000"/>
              <a:gd name="connsiteX32" fmla="*/ 1587 w 11482387"/>
              <a:gd name="connsiteY32" fmla="*/ 5418138 h 6858000"/>
              <a:gd name="connsiteX33" fmla="*/ 9525 w 11482387"/>
              <a:gd name="connsiteY33" fmla="*/ 5357813 h 6858000"/>
              <a:gd name="connsiteX34" fmla="*/ 20637 w 11482387"/>
              <a:gd name="connsiteY34" fmla="*/ 5305425 h 6858000"/>
              <a:gd name="connsiteX35" fmla="*/ 34925 w 11482387"/>
              <a:gd name="connsiteY35" fmla="*/ 5259388 h 6858000"/>
              <a:gd name="connsiteX36" fmla="*/ 50800 w 11482387"/>
              <a:gd name="connsiteY36" fmla="*/ 5218113 h 6858000"/>
              <a:gd name="connsiteX37" fmla="*/ 69850 w 11482387"/>
              <a:gd name="connsiteY37" fmla="*/ 5181600 h 6858000"/>
              <a:gd name="connsiteX38" fmla="*/ 88900 w 11482387"/>
              <a:gd name="connsiteY38" fmla="*/ 5143500 h 6858000"/>
              <a:gd name="connsiteX39" fmla="*/ 107950 w 11482387"/>
              <a:gd name="connsiteY39" fmla="*/ 5105400 h 6858000"/>
              <a:gd name="connsiteX40" fmla="*/ 123825 w 11482387"/>
              <a:gd name="connsiteY40" fmla="*/ 5068888 h 6858000"/>
              <a:gd name="connsiteX41" fmla="*/ 139700 w 11482387"/>
              <a:gd name="connsiteY41" fmla="*/ 5027613 h 6858000"/>
              <a:gd name="connsiteX42" fmla="*/ 155575 w 11482387"/>
              <a:gd name="connsiteY42" fmla="*/ 4981575 h 6858000"/>
              <a:gd name="connsiteX43" fmla="*/ 166687 w 11482387"/>
              <a:gd name="connsiteY43" fmla="*/ 4929188 h 6858000"/>
              <a:gd name="connsiteX44" fmla="*/ 173037 w 11482387"/>
              <a:gd name="connsiteY44" fmla="*/ 4868863 h 6858000"/>
              <a:gd name="connsiteX45" fmla="*/ 176212 w 11482387"/>
              <a:gd name="connsiteY45" fmla="*/ 4800600 h 6858000"/>
              <a:gd name="connsiteX46" fmla="*/ 173037 w 11482387"/>
              <a:gd name="connsiteY46" fmla="*/ 4732338 h 6858000"/>
              <a:gd name="connsiteX47" fmla="*/ 166687 w 11482387"/>
              <a:gd name="connsiteY47" fmla="*/ 4672013 h 6858000"/>
              <a:gd name="connsiteX48" fmla="*/ 155575 w 11482387"/>
              <a:gd name="connsiteY48" fmla="*/ 4619625 h 6858000"/>
              <a:gd name="connsiteX49" fmla="*/ 139700 w 11482387"/>
              <a:gd name="connsiteY49" fmla="*/ 4573588 h 6858000"/>
              <a:gd name="connsiteX50" fmla="*/ 123825 w 11482387"/>
              <a:gd name="connsiteY50" fmla="*/ 4532313 h 6858000"/>
              <a:gd name="connsiteX51" fmla="*/ 107950 w 11482387"/>
              <a:gd name="connsiteY51" fmla="*/ 4495800 h 6858000"/>
              <a:gd name="connsiteX52" fmla="*/ 69850 w 11482387"/>
              <a:gd name="connsiteY52" fmla="*/ 4419600 h 6858000"/>
              <a:gd name="connsiteX53" fmla="*/ 50800 w 11482387"/>
              <a:gd name="connsiteY53" fmla="*/ 4383088 h 6858000"/>
              <a:gd name="connsiteX54" fmla="*/ 34925 w 11482387"/>
              <a:gd name="connsiteY54" fmla="*/ 4341813 h 6858000"/>
              <a:gd name="connsiteX55" fmla="*/ 20637 w 11482387"/>
              <a:gd name="connsiteY55" fmla="*/ 4295775 h 6858000"/>
              <a:gd name="connsiteX56" fmla="*/ 9525 w 11482387"/>
              <a:gd name="connsiteY56" fmla="*/ 4243388 h 6858000"/>
              <a:gd name="connsiteX57" fmla="*/ 1587 w 11482387"/>
              <a:gd name="connsiteY57" fmla="*/ 4183063 h 6858000"/>
              <a:gd name="connsiteX58" fmla="*/ 0 w 11482387"/>
              <a:gd name="connsiteY58" fmla="*/ 4114800 h 6858000"/>
              <a:gd name="connsiteX59" fmla="*/ 1587 w 11482387"/>
              <a:gd name="connsiteY59" fmla="*/ 4046538 h 6858000"/>
              <a:gd name="connsiteX60" fmla="*/ 9525 w 11482387"/>
              <a:gd name="connsiteY60" fmla="*/ 3986213 h 6858000"/>
              <a:gd name="connsiteX61" fmla="*/ 20637 w 11482387"/>
              <a:gd name="connsiteY61" fmla="*/ 3933825 h 6858000"/>
              <a:gd name="connsiteX62" fmla="*/ 34925 w 11482387"/>
              <a:gd name="connsiteY62" fmla="*/ 3887788 h 6858000"/>
              <a:gd name="connsiteX63" fmla="*/ 50800 w 11482387"/>
              <a:gd name="connsiteY63" fmla="*/ 3846513 h 6858000"/>
              <a:gd name="connsiteX64" fmla="*/ 69850 w 11482387"/>
              <a:gd name="connsiteY64" fmla="*/ 3810000 h 6858000"/>
              <a:gd name="connsiteX65" fmla="*/ 88900 w 11482387"/>
              <a:gd name="connsiteY65" fmla="*/ 3771900 h 6858000"/>
              <a:gd name="connsiteX66" fmla="*/ 107950 w 11482387"/>
              <a:gd name="connsiteY66" fmla="*/ 3733800 h 6858000"/>
              <a:gd name="connsiteX67" fmla="*/ 123825 w 11482387"/>
              <a:gd name="connsiteY67" fmla="*/ 3697288 h 6858000"/>
              <a:gd name="connsiteX68" fmla="*/ 139700 w 11482387"/>
              <a:gd name="connsiteY68" fmla="*/ 3656013 h 6858000"/>
              <a:gd name="connsiteX69" fmla="*/ 155575 w 11482387"/>
              <a:gd name="connsiteY69" fmla="*/ 3609975 h 6858000"/>
              <a:gd name="connsiteX70" fmla="*/ 166687 w 11482387"/>
              <a:gd name="connsiteY70" fmla="*/ 3557588 h 6858000"/>
              <a:gd name="connsiteX71" fmla="*/ 173037 w 11482387"/>
              <a:gd name="connsiteY71" fmla="*/ 3497263 h 6858000"/>
              <a:gd name="connsiteX72" fmla="*/ 176212 w 11482387"/>
              <a:gd name="connsiteY72" fmla="*/ 3427413 h 6858000"/>
              <a:gd name="connsiteX73" fmla="*/ 173037 w 11482387"/>
              <a:gd name="connsiteY73" fmla="*/ 3360738 h 6858000"/>
              <a:gd name="connsiteX74" fmla="*/ 166687 w 11482387"/>
              <a:gd name="connsiteY74" fmla="*/ 3300413 h 6858000"/>
              <a:gd name="connsiteX75" fmla="*/ 155575 w 11482387"/>
              <a:gd name="connsiteY75" fmla="*/ 3248025 h 6858000"/>
              <a:gd name="connsiteX76" fmla="*/ 139700 w 11482387"/>
              <a:gd name="connsiteY76" fmla="*/ 3201988 h 6858000"/>
              <a:gd name="connsiteX77" fmla="*/ 123825 w 11482387"/>
              <a:gd name="connsiteY77" fmla="*/ 3160713 h 6858000"/>
              <a:gd name="connsiteX78" fmla="*/ 107950 w 11482387"/>
              <a:gd name="connsiteY78" fmla="*/ 3124200 h 6858000"/>
              <a:gd name="connsiteX79" fmla="*/ 88900 w 11482387"/>
              <a:gd name="connsiteY79" fmla="*/ 3086100 h 6858000"/>
              <a:gd name="connsiteX80" fmla="*/ 69850 w 11482387"/>
              <a:gd name="connsiteY80" fmla="*/ 3048000 h 6858000"/>
              <a:gd name="connsiteX81" fmla="*/ 50800 w 11482387"/>
              <a:gd name="connsiteY81" fmla="*/ 3011488 h 6858000"/>
              <a:gd name="connsiteX82" fmla="*/ 34925 w 11482387"/>
              <a:gd name="connsiteY82" fmla="*/ 2970213 h 6858000"/>
              <a:gd name="connsiteX83" fmla="*/ 20637 w 11482387"/>
              <a:gd name="connsiteY83" fmla="*/ 2924175 h 6858000"/>
              <a:gd name="connsiteX84" fmla="*/ 9525 w 11482387"/>
              <a:gd name="connsiteY84" fmla="*/ 2871788 h 6858000"/>
              <a:gd name="connsiteX85" fmla="*/ 1587 w 11482387"/>
              <a:gd name="connsiteY85" fmla="*/ 2811463 h 6858000"/>
              <a:gd name="connsiteX86" fmla="*/ 0 w 11482387"/>
              <a:gd name="connsiteY86" fmla="*/ 2743200 h 6858000"/>
              <a:gd name="connsiteX87" fmla="*/ 1587 w 11482387"/>
              <a:gd name="connsiteY87" fmla="*/ 2674938 h 6858000"/>
              <a:gd name="connsiteX88" fmla="*/ 9525 w 11482387"/>
              <a:gd name="connsiteY88" fmla="*/ 2614613 h 6858000"/>
              <a:gd name="connsiteX89" fmla="*/ 20637 w 11482387"/>
              <a:gd name="connsiteY89" fmla="*/ 2562225 h 6858000"/>
              <a:gd name="connsiteX90" fmla="*/ 34925 w 11482387"/>
              <a:gd name="connsiteY90" fmla="*/ 2516188 h 6858000"/>
              <a:gd name="connsiteX91" fmla="*/ 50800 w 11482387"/>
              <a:gd name="connsiteY91" fmla="*/ 2474913 h 6858000"/>
              <a:gd name="connsiteX92" fmla="*/ 69850 w 11482387"/>
              <a:gd name="connsiteY92" fmla="*/ 2438400 h 6858000"/>
              <a:gd name="connsiteX93" fmla="*/ 88900 w 11482387"/>
              <a:gd name="connsiteY93" fmla="*/ 2400300 h 6858000"/>
              <a:gd name="connsiteX94" fmla="*/ 107950 w 11482387"/>
              <a:gd name="connsiteY94" fmla="*/ 2362200 h 6858000"/>
              <a:gd name="connsiteX95" fmla="*/ 123825 w 11482387"/>
              <a:gd name="connsiteY95" fmla="*/ 2325688 h 6858000"/>
              <a:gd name="connsiteX96" fmla="*/ 139700 w 11482387"/>
              <a:gd name="connsiteY96" fmla="*/ 2284413 h 6858000"/>
              <a:gd name="connsiteX97" fmla="*/ 155575 w 11482387"/>
              <a:gd name="connsiteY97" fmla="*/ 2238375 h 6858000"/>
              <a:gd name="connsiteX98" fmla="*/ 166687 w 11482387"/>
              <a:gd name="connsiteY98" fmla="*/ 2185988 h 6858000"/>
              <a:gd name="connsiteX99" fmla="*/ 173037 w 11482387"/>
              <a:gd name="connsiteY99" fmla="*/ 2125663 h 6858000"/>
              <a:gd name="connsiteX100" fmla="*/ 176212 w 11482387"/>
              <a:gd name="connsiteY100" fmla="*/ 2057400 h 6858000"/>
              <a:gd name="connsiteX101" fmla="*/ 173037 w 11482387"/>
              <a:gd name="connsiteY101" fmla="*/ 1989138 h 6858000"/>
              <a:gd name="connsiteX102" fmla="*/ 166687 w 11482387"/>
              <a:gd name="connsiteY102" fmla="*/ 1928813 h 6858000"/>
              <a:gd name="connsiteX103" fmla="*/ 155575 w 11482387"/>
              <a:gd name="connsiteY103" fmla="*/ 1876425 h 6858000"/>
              <a:gd name="connsiteX104" fmla="*/ 139700 w 11482387"/>
              <a:gd name="connsiteY104" fmla="*/ 1830388 h 6858000"/>
              <a:gd name="connsiteX105" fmla="*/ 123825 w 11482387"/>
              <a:gd name="connsiteY105" fmla="*/ 1789113 h 6858000"/>
              <a:gd name="connsiteX106" fmla="*/ 107950 w 11482387"/>
              <a:gd name="connsiteY106" fmla="*/ 1752600 h 6858000"/>
              <a:gd name="connsiteX107" fmla="*/ 88900 w 11482387"/>
              <a:gd name="connsiteY107" fmla="*/ 1714500 h 6858000"/>
              <a:gd name="connsiteX108" fmla="*/ 69850 w 11482387"/>
              <a:gd name="connsiteY108" fmla="*/ 1676400 h 6858000"/>
              <a:gd name="connsiteX109" fmla="*/ 50800 w 11482387"/>
              <a:gd name="connsiteY109" fmla="*/ 1639888 h 6858000"/>
              <a:gd name="connsiteX110" fmla="*/ 34925 w 11482387"/>
              <a:gd name="connsiteY110" fmla="*/ 1598613 h 6858000"/>
              <a:gd name="connsiteX111" fmla="*/ 20637 w 11482387"/>
              <a:gd name="connsiteY111" fmla="*/ 1552575 h 6858000"/>
              <a:gd name="connsiteX112" fmla="*/ 9525 w 11482387"/>
              <a:gd name="connsiteY112" fmla="*/ 1500188 h 6858000"/>
              <a:gd name="connsiteX113" fmla="*/ 1587 w 11482387"/>
              <a:gd name="connsiteY113" fmla="*/ 1439863 h 6858000"/>
              <a:gd name="connsiteX114" fmla="*/ 0 w 11482387"/>
              <a:gd name="connsiteY114" fmla="*/ 1371600 h 6858000"/>
              <a:gd name="connsiteX115" fmla="*/ 1587 w 11482387"/>
              <a:gd name="connsiteY115" fmla="*/ 1303338 h 6858000"/>
              <a:gd name="connsiteX116" fmla="*/ 9525 w 11482387"/>
              <a:gd name="connsiteY116" fmla="*/ 1243013 h 6858000"/>
              <a:gd name="connsiteX117" fmla="*/ 20637 w 11482387"/>
              <a:gd name="connsiteY117" fmla="*/ 1190625 h 6858000"/>
              <a:gd name="connsiteX118" fmla="*/ 34925 w 11482387"/>
              <a:gd name="connsiteY118" fmla="*/ 1144588 h 6858000"/>
              <a:gd name="connsiteX119" fmla="*/ 50800 w 11482387"/>
              <a:gd name="connsiteY119" fmla="*/ 1103313 h 6858000"/>
              <a:gd name="connsiteX120" fmla="*/ 69850 w 11482387"/>
              <a:gd name="connsiteY120" fmla="*/ 1066800 h 6858000"/>
              <a:gd name="connsiteX121" fmla="*/ 88900 w 11482387"/>
              <a:gd name="connsiteY121" fmla="*/ 1028700 h 6858000"/>
              <a:gd name="connsiteX122" fmla="*/ 107950 w 11482387"/>
              <a:gd name="connsiteY122" fmla="*/ 990600 h 6858000"/>
              <a:gd name="connsiteX123" fmla="*/ 123825 w 11482387"/>
              <a:gd name="connsiteY123" fmla="*/ 954088 h 6858000"/>
              <a:gd name="connsiteX124" fmla="*/ 139700 w 11482387"/>
              <a:gd name="connsiteY124" fmla="*/ 912813 h 6858000"/>
              <a:gd name="connsiteX125" fmla="*/ 155575 w 11482387"/>
              <a:gd name="connsiteY125" fmla="*/ 866775 h 6858000"/>
              <a:gd name="connsiteX126" fmla="*/ 166687 w 11482387"/>
              <a:gd name="connsiteY126" fmla="*/ 814388 h 6858000"/>
              <a:gd name="connsiteX127" fmla="*/ 173037 w 11482387"/>
              <a:gd name="connsiteY127" fmla="*/ 754063 h 6858000"/>
              <a:gd name="connsiteX128" fmla="*/ 176212 w 11482387"/>
              <a:gd name="connsiteY128" fmla="*/ 685800 h 6858000"/>
              <a:gd name="connsiteX129" fmla="*/ 173037 w 11482387"/>
              <a:gd name="connsiteY129" fmla="*/ 617538 h 6858000"/>
              <a:gd name="connsiteX130" fmla="*/ 166687 w 11482387"/>
              <a:gd name="connsiteY130" fmla="*/ 557213 h 6858000"/>
              <a:gd name="connsiteX131" fmla="*/ 155575 w 11482387"/>
              <a:gd name="connsiteY131" fmla="*/ 504825 h 6858000"/>
              <a:gd name="connsiteX132" fmla="*/ 139700 w 11482387"/>
              <a:gd name="connsiteY132" fmla="*/ 458788 h 6858000"/>
              <a:gd name="connsiteX133" fmla="*/ 123825 w 11482387"/>
              <a:gd name="connsiteY133" fmla="*/ 417513 h 6858000"/>
              <a:gd name="connsiteX134" fmla="*/ 107950 w 11482387"/>
              <a:gd name="connsiteY134" fmla="*/ 381000 h 6858000"/>
              <a:gd name="connsiteX135" fmla="*/ 88900 w 11482387"/>
              <a:gd name="connsiteY135" fmla="*/ 342900 h 6858000"/>
              <a:gd name="connsiteX136" fmla="*/ 69850 w 11482387"/>
              <a:gd name="connsiteY136" fmla="*/ 304800 h 6858000"/>
              <a:gd name="connsiteX137" fmla="*/ 50800 w 11482387"/>
              <a:gd name="connsiteY137" fmla="*/ 268288 h 6858000"/>
              <a:gd name="connsiteX138" fmla="*/ 34925 w 11482387"/>
              <a:gd name="connsiteY138" fmla="*/ 227013 h 6858000"/>
              <a:gd name="connsiteX139" fmla="*/ 20637 w 11482387"/>
              <a:gd name="connsiteY139" fmla="*/ 180975 h 6858000"/>
              <a:gd name="connsiteX140" fmla="*/ 9525 w 11482387"/>
              <a:gd name="connsiteY140" fmla="*/ 128588 h 6858000"/>
              <a:gd name="connsiteX141" fmla="*/ 1587 w 11482387"/>
              <a:gd name="connsiteY141" fmla="*/ 6826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11482387" h="6858000">
                <a:moveTo>
                  <a:pt x="0" y="0"/>
                </a:moveTo>
                <a:lnTo>
                  <a:pt x="11482387" y="0"/>
                </a:lnTo>
                <a:lnTo>
                  <a:pt x="11482387" y="6858000"/>
                </a:lnTo>
                <a:lnTo>
                  <a:pt x="0" y="6858000"/>
                </a:lnTo>
                <a:lnTo>
                  <a:pt x="1587" y="6789738"/>
                </a:lnTo>
                <a:lnTo>
                  <a:pt x="9525" y="6729413"/>
                </a:lnTo>
                <a:lnTo>
                  <a:pt x="20637" y="6677025"/>
                </a:lnTo>
                <a:lnTo>
                  <a:pt x="34925" y="6630988"/>
                </a:lnTo>
                <a:lnTo>
                  <a:pt x="50800" y="6589713"/>
                </a:lnTo>
                <a:lnTo>
                  <a:pt x="69850" y="6553200"/>
                </a:lnTo>
                <a:lnTo>
                  <a:pt x="88900" y="6515100"/>
                </a:lnTo>
                <a:lnTo>
                  <a:pt x="107950" y="6477000"/>
                </a:lnTo>
                <a:lnTo>
                  <a:pt x="123825" y="6440488"/>
                </a:lnTo>
                <a:lnTo>
                  <a:pt x="139700" y="6399213"/>
                </a:lnTo>
                <a:lnTo>
                  <a:pt x="155575" y="6353175"/>
                </a:lnTo>
                <a:lnTo>
                  <a:pt x="166687" y="6300788"/>
                </a:lnTo>
                <a:lnTo>
                  <a:pt x="173037" y="6240463"/>
                </a:lnTo>
                <a:lnTo>
                  <a:pt x="176212" y="6172200"/>
                </a:lnTo>
                <a:lnTo>
                  <a:pt x="173037" y="6103938"/>
                </a:lnTo>
                <a:lnTo>
                  <a:pt x="166687" y="6043613"/>
                </a:lnTo>
                <a:lnTo>
                  <a:pt x="155575" y="5991225"/>
                </a:lnTo>
                <a:lnTo>
                  <a:pt x="139700" y="5945188"/>
                </a:lnTo>
                <a:lnTo>
                  <a:pt x="123825" y="5903913"/>
                </a:lnTo>
                <a:lnTo>
                  <a:pt x="107950" y="5867400"/>
                </a:lnTo>
                <a:lnTo>
                  <a:pt x="88900" y="5829300"/>
                </a:lnTo>
                <a:lnTo>
                  <a:pt x="69850" y="5791200"/>
                </a:lnTo>
                <a:lnTo>
                  <a:pt x="50800" y="5754688"/>
                </a:lnTo>
                <a:lnTo>
                  <a:pt x="34925" y="5713413"/>
                </a:lnTo>
                <a:lnTo>
                  <a:pt x="20637" y="5667375"/>
                </a:lnTo>
                <a:lnTo>
                  <a:pt x="9525" y="5614988"/>
                </a:lnTo>
                <a:lnTo>
                  <a:pt x="1587" y="5554663"/>
                </a:lnTo>
                <a:lnTo>
                  <a:pt x="0" y="5486400"/>
                </a:lnTo>
                <a:lnTo>
                  <a:pt x="1587" y="5418138"/>
                </a:lnTo>
                <a:lnTo>
                  <a:pt x="9525" y="5357813"/>
                </a:lnTo>
                <a:lnTo>
                  <a:pt x="20637" y="5305425"/>
                </a:lnTo>
                <a:lnTo>
                  <a:pt x="34925" y="5259388"/>
                </a:lnTo>
                <a:lnTo>
                  <a:pt x="50800" y="5218113"/>
                </a:lnTo>
                <a:lnTo>
                  <a:pt x="69850" y="5181600"/>
                </a:lnTo>
                <a:lnTo>
                  <a:pt x="88900" y="5143500"/>
                </a:lnTo>
                <a:lnTo>
                  <a:pt x="107950" y="5105400"/>
                </a:lnTo>
                <a:lnTo>
                  <a:pt x="123825" y="5068888"/>
                </a:lnTo>
                <a:lnTo>
                  <a:pt x="139700" y="5027613"/>
                </a:lnTo>
                <a:lnTo>
                  <a:pt x="155575" y="4981575"/>
                </a:lnTo>
                <a:lnTo>
                  <a:pt x="166687" y="4929188"/>
                </a:lnTo>
                <a:lnTo>
                  <a:pt x="173037" y="4868863"/>
                </a:lnTo>
                <a:lnTo>
                  <a:pt x="176212" y="4800600"/>
                </a:lnTo>
                <a:lnTo>
                  <a:pt x="173037" y="4732338"/>
                </a:lnTo>
                <a:lnTo>
                  <a:pt x="166687" y="4672013"/>
                </a:lnTo>
                <a:lnTo>
                  <a:pt x="155575" y="4619625"/>
                </a:lnTo>
                <a:lnTo>
                  <a:pt x="139700" y="4573588"/>
                </a:lnTo>
                <a:lnTo>
                  <a:pt x="123825" y="4532313"/>
                </a:lnTo>
                <a:lnTo>
                  <a:pt x="107950" y="4495800"/>
                </a:lnTo>
                <a:lnTo>
                  <a:pt x="69850" y="4419600"/>
                </a:lnTo>
                <a:lnTo>
                  <a:pt x="50800" y="4383088"/>
                </a:lnTo>
                <a:lnTo>
                  <a:pt x="34925" y="4341813"/>
                </a:lnTo>
                <a:lnTo>
                  <a:pt x="20637" y="4295775"/>
                </a:lnTo>
                <a:lnTo>
                  <a:pt x="9525" y="4243388"/>
                </a:lnTo>
                <a:lnTo>
                  <a:pt x="1587" y="4183063"/>
                </a:lnTo>
                <a:lnTo>
                  <a:pt x="0" y="4114800"/>
                </a:lnTo>
                <a:lnTo>
                  <a:pt x="1587" y="4046538"/>
                </a:lnTo>
                <a:lnTo>
                  <a:pt x="9525" y="3986213"/>
                </a:lnTo>
                <a:lnTo>
                  <a:pt x="20637" y="3933825"/>
                </a:lnTo>
                <a:lnTo>
                  <a:pt x="34925" y="3887788"/>
                </a:lnTo>
                <a:lnTo>
                  <a:pt x="50800" y="3846513"/>
                </a:lnTo>
                <a:lnTo>
                  <a:pt x="69850" y="3810000"/>
                </a:lnTo>
                <a:lnTo>
                  <a:pt x="88900" y="3771900"/>
                </a:lnTo>
                <a:lnTo>
                  <a:pt x="107950" y="3733800"/>
                </a:lnTo>
                <a:lnTo>
                  <a:pt x="123825" y="3697288"/>
                </a:lnTo>
                <a:lnTo>
                  <a:pt x="139700" y="3656013"/>
                </a:lnTo>
                <a:lnTo>
                  <a:pt x="155575" y="3609975"/>
                </a:lnTo>
                <a:lnTo>
                  <a:pt x="166687" y="3557588"/>
                </a:lnTo>
                <a:lnTo>
                  <a:pt x="173037" y="3497263"/>
                </a:lnTo>
                <a:lnTo>
                  <a:pt x="176212" y="3427413"/>
                </a:lnTo>
                <a:lnTo>
                  <a:pt x="173037" y="3360738"/>
                </a:lnTo>
                <a:lnTo>
                  <a:pt x="166687" y="3300413"/>
                </a:lnTo>
                <a:lnTo>
                  <a:pt x="155575" y="3248025"/>
                </a:lnTo>
                <a:lnTo>
                  <a:pt x="139700" y="3201988"/>
                </a:lnTo>
                <a:lnTo>
                  <a:pt x="123825" y="3160713"/>
                </a:lnTo>
                <a:lnTo>
                  <a:pt x="107950" y="3124200"/>
                </a:lnTo>
                <a:lnTo>
                  <a:pt x="88900" y="3086100"/>
                </a:lnTo>
                <a:lnTo>
                  <a:pt x="69850" y="3048000"/>
                </a:lnTo>
                <a:lnTo>
                  <a:pt x="50800" y="3011488"/>
                </a:lnTo>
                <a:lnTo>
                  <a:pt x="34925" y="2970213"/>
                </a:lnTo>
                <a:lnTo>
                  <a:pt x="20637" y="2924175"/>
                </a:lnTo>
                <a:lnTo>
                  <a:pt x="9525" y="2871788"/>
                </a:lnTo>
                <a:lnTo>
                  <a:pt x="1587" y="2811463"/>
                </a:lnTo>
                <a:lnTo>
                  <a:pt x="0" y="2743200"/>
                </a:lnTo>
                <a:lnTo>
                  <a:pt x="1587" y="2674938"/>
                </a:lnTo>
                <a:lnTo>
                  <a:pt x="9525" y="2614613"/>
                </a:lnTo>
                <a:lnTo>
                  <a:pt x="20637" y="2562225"/>
                </a:lnTo>
                <a:lnTo>
                  <a:pt x="34925" y="2516188"/>
                </a:lnTo>
                <a:lnTo>
                  <a:pt x="50800" y="2474913"/>
                </a:lnTo>
                <a:lnTo>
                  <a:pt x="69850" y="2438400"/>
                </a:lnTo>
                <a:lnTo>
                  <a:pt x="88900" y="2400300"/>
                </a:lnTo>
                <a:lnTo>
                  <a:pt x="107950" y="2362200"/>
                </a:lnTo>
                <a:lnTo>
                  <a:pt x="123825" y="2325688"/>
                </a:lnTo>
                <a:lnTo>
                  <a:pt x="139700" y="2284413"/>
                </a:lnTo>
                <a:lnTo>
                  <a:pt x="155575" y="2238375"/>
                </a:lnTo>
                <a:lnTo>
                  <a:pt x="166687" y="2185988"/>
                </a:lnTo>
                <a:lnTo>
                  <a:pt x="173037" y="2125663"/>
                </a:lnTo>
                <a:lnTo>
                  <a:pt x="176212" y="2057400"/>
                </a:lnTo>
                <a:lnTo>
                  <a:pt x="173037" y="1989138"/>
                </a:lnTo>
                <a:lnTo>
                  <a:pt x="166687" y="1928813"/>
                </a:lnTo>
                <a:lnTo>
                  <a:pt x="155575" y="1876425"/>
                </a:lnTo>
                <a:lnTo>
                  <a:pt x="139700" y="1830388"/>
                </a:lnTo>
                <a:lnTo>
                  <a:pt x="123825" y="1789113"/>
                </a:lnTo>
                <a:lnTo>
                  <a:pt x="107950" y="1752600"/>
                </a:lnTo>
                <a:lnTo>
                  <a:pt x="88900" y="1714500"/>
                </a:lnTo>
                <a:lnTo>
                  <a:pt x="69850" y="1676400"/>
                </a:lnTo>
                <a:lnTo>
                  <a:pt x="50800" y="1639888"/>
                </a:lnTo>
                <a:lnTo>
                  <a:pt x="34925" y="1598613"/>
                </a:lnTo>
                <a:lnTo>
                  <a:pt x="20637" y="1552575"/>
                </a:lnTo>
                <a:lnTo>
                  <a:pt x="9525" y="1500188"/>
                </a:lnTo>
                <a:lnTo>
                  <a:pt x="1587" y="1439863"/>
                </a:lnTo>
                <a:lnTo>
                  <a:pt x="0" y="1371600"/>
                </a:lnTo>
                <a:lnTo>
                  <a:pt x="1587" y="1303338"/>
                </a:lnTo>
                <a:lnTo>
                  <a:pt x="9525" y="1243013"/>
                </a:lnTo>
                <a:lnTo>
                  <a:pt x="20637" y="1190625"/>
                </a:lnTo>
                <a:lnTo>
                  <a:pt x="34925" y="1144588"/>
                </a:lnTo>
                <a:lnTo>
                  <a:pt x="50800" y="1103313"/>
                </a:lnTo>
                <a:lnTo>
                  <a:pt x="69850" y="1066800"/>
                </a:lnTo>
                <a:lnTo>
                  <a:pt x="88900" y="1028700"/>
                </a:lnTo>
                <a:lnTo>
                  <a:pt x="107950" y="990600"/>
                </a:lnTo>
                <a:lnTo>
                  <a:pt x="123825" y="954088"/>
                </a:lnTo>
                <a:lnTo>
                  <a:pt x="139700" y="912813"/>
                </a:lnTo>
                <a:lnTo>
                  <a:pt x="155575" y="866775"/>
                </a:lnTo>
                <a:lnTo>
                  <a:pt x="166687" y="814388"/>
                </a:lnTo>
                <a:lnTo>
                  <a:pt x="173037" y="754063"/>
                </a:lnTo>
                <a:lnTo>
                  <a:pt x="176212" y="685800"/>
                </a:lnTo>
                <a:lnTo>
                  <a:pt x="173037" y="617538"/>
                </a:lnTo>
                <a:lnTo>
                  <a:pt x="166687" y="557213"/>
                </a:lnTo>
                <a:lnTo>
                  <a:pt x="155575" y="504825"/>
                </a:lnTo>
                <a:lnTo>
                  <a:pt x="139700" y="458788"/>
                </a:lnTo>
                <a:lnTo>
                  <a:pt x="123825" y="417513"/>
                </a:lnTo>
                <a:lnTo>
                  <a:pt x="107950" y="381000"/>
                </a:lnTo>
                <a:lnTo>
                  <a:pt x="88900" y="342900"/>
                </a:lnTo>
                <a:lnTo>
                  <a:pt x="69850" y="304800"/>
                </a:lnTo>
                <a:lnTo>
                  <a:pt x="50800" y="268288"/>
                </a:lnTo>
                <a:lnTo>
                  <a:pt x="34925" y="227013"/>
                </a:lnTo>
                <a:lnTo>
                  <a:pt x="20637" y="180975"/>
                </a:lnTo>
                <a:lnTo>
                  <a:pt x="9525" y="128588"/>
                </a:lnTo>
                <a:lnTo>
                  <a:pt x="1587" y="68263"/>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D5B5DF7-6829-4097-8AD1-E5837D42B58A}"/>
              </a:ext>
            </a:extLst>
          </p:cNvPr>
          <p:cNvSpPr>
            <a:spLocks noGrp="1"/>
          </p:cNvSpPr>
          <p:nvPr>
            <p:ph type="title"/>
          </p:nvPr>
        </p:nvSpPr>
        <p:spPr>
          <a:xfrm>
            <a:off x="1251678" y="382385"/>
            <a:ext cx="10178322" cy="1492132"/>
          </a:xfrm>
        </p:spPr>
        <p:txBody>
          <a:bodyPr>
            <a:normAutofit/>
          </a:bodyPr>
          <a:lstStyle/>
          <a:p>
            <a:r>
              <a:rPr lang="en-GB"/>
              <a:t>Question 2</a:t>
            </a:r>
          </a:p>
        </p:txBody>
      </p:sp>
      <p:sp>
        <p:nvSpPr>
          <p:cNvPr id="3" name="Content Placeholder 2">
            <a:extLst>
              <a:ext uri="{FF2B5EF4-FFF2-40B4-BE49-F238E27FC236}">
                <a16:creationId xmlns:a16="http://schemas.microsoft.com/office/drawing/2014/main" id="{059A181B-F017-42CE-962F-5138D3A3F0BC}"/>
              </a:ext>
            </a:extLst>
          </p:cNvPr>
          <p:cNvSpPr>
            <a:spLocks noGrp="1"/>
          </p:cNvSpPr>
          <p:nvPr>
            <p:ph idx="1"/>
          </p:nvPr>
        </p:nvSpPr>
        <p:spPr>
          <a:xfrm>
            <a:off x="1251678" y="2286001"/>
            <a:ext cx="10178322" cy="3593591"/>
          </a:xfrm>
        </p:spPr>
        <p:txBody>
          <a:bodyPr>
            <a:normAutofit/>
          </a:bodyPr>
          <a:lstStyle/>
          <a:p>
            <a:pPr marL="0" indent="0">
              <a:buNone/>
            </a:pPr>
            <a:r>
              <a:rPr lang="en-GB" dirty="0"/>
              <a:t>What is the population of Death Valley? Is it:</a:t>
            </a:r>
          </a:p>
          <a:p>
            <a:pPr marL="0" indent="0">
              <a:buNone/>
            </a:pPr>
            <a:endParaRPr lang="en-GB" dirty="0"/>
          </a:p>
          <a:p>
            <a:pPr marL="0" indent="0" algn="ctr">
              <a:buNone/>
            </a:pPr>
            <a:r>
              <a:rPr lang="en-GB" dirty="0"/>
              <a:t>OR</a:t>
            </a:r>
          </a:p>
        </p:txBody>
      </p:sp>
      <p:sp>
        <p:nvSpPr>
          <p:cNvPr id="4" name="Oval 3">
            <a:hlinkClick r:id="rId3" action="ppaction://hlinksldjump"/>
            <a:extLst>
              <a:ext uri="{FF2B5EF4-FFF2-40B4-BE49-F238E27FC236}">
                <a16:creationId xmlns:a16="http://schemas.microsoft.com/office/drawing/2014/main" id="{ADF03326-A9E4-4F88-9C21-D71AA78D9F13}"/>
              </a:ext>
            </a:extLst>
          </p:cNvPr>
          <p:cNvSpPr/>
          <p:nvPr/>
        </p:nvSpPr>
        <p:spPr>
          <a:xfrm>
            <a:off x="2509605" y="2682934"/>
            <a:ext cx="1588957" cy="14921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600" dirty="0">
                <a:solidFill>
                  <a:schemeClr val="tx1"/>
                </a:solidFill>
              </a:rPr>
              <a:t>230</a:t>
            </a:r>
            <a:endParaRPr lang="en-GB" sz="3600">
              <a:solidFill>
                <a:schemeClr val="tx1"/>
              </a:solidFill>
            </a:endParaRPr>
          </a:p>
        </p:txBody>
      </p:sp>
      <p:sp>
        <p:nvSpPr>
          <p:cNvPr id="5" name="Oval 4">
            <a:hlinkClick r:id="rId4" action="ppaction://hlinksldjump"/>
            <a:extLst>
              <a:ext uri="{FF2B5EF4-FFF2-40B4-BE49-F238E27FC236}">
                <a16:creationId xmlns:a16="http://schemas.microsoft.com/office/drawing/2014/main" id="{76D5D097-D544-4333-9CF8-3BFF3E24C056}"/>
              </a:ext>
            </a:extLst>
          </p:cNvPr>
          <p:cNvSpPr/>
          <p:nvPr/>
        </p:nvSpPr>
        <p:spPr>
          <a:xfrm>
            <a:off x="8534402" y="2682934"/>
            <a:ext cx="1588957" cy="14921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600" dirty="0">
                <a:solidFill>
                  <a:schemeClr val="tx1"/>
                </a:solidFill>
              </a:rPr>
              <a:t>320</a:t>
            </a:r>
            <a:endParaRPr lang="en-GB" sz="3600">
              <a:solidFill>
                <a:schemeClr val="tx1"/>
              </a:solidFill>
            </a:endParaRPr>
          </a:p>
        </p:txBody>
      </p:sp>
    </p:spTree>
    <p:extLst>
      <p:ext uri="{BB962C8B-B14F-4D97-AF65-F5344CB8AC3E}">
        <p14:creationId xmlns:p14="http://schemas.microsoft.com/office/powerpoint/2010/main" val="306270238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5D4E2-0F07-4CF1-B50A-EF85727E9E9F}"/>
              </a:ext>
            </a:extLst>
          </p:cNvPr>
          <p:cNvSpPr>
            <a:spLocks noGrp="1"/>
          </p:cNvSpPr>
          <p:nvPr>
            <p:ph type="title"/>
          </p:nvPr>
        </p:nvSpPr>
        <p:spPr/>
        <p:txBody>
          <a:bodyPr>
            <a:normAutofit fontScale="90000"/>
          </a:bodyPr>
          <a:lstStyle/>
          <a:p>
            <a:pPr algn="ctr"/>
            <a:r>
              <a:rPr lang="en-GB" sz="9600" dirty="0">
                <a:solidFill>
                  <a:schemeClr val="tx1"/>
                </a:solidFill>
              </a:rPr>
              <a:t>Congratulations!!!</a:t>
            </a:r>
          </a:p>
        </p:txBody>
      </p:sp>
      <p:sp>
        <p:nvSpPr>
          <p:cNvPr id="3" name="Content Placeholder 2">
            <a:extLst>
              <a:ext uri="{FF2B5EF4-FFF2-40B4-BE49-F238E27FC236}">
                <a16:creationId xmlns:a16="http://schemas.microsoft.com/office/drawing/2014/main" id="{1F61C2FB-BFFE-41CC-9E6D-F472835B6851}"/>
              </a:ext>
            </a:extLst>
          </p:cNvPr>
          <p:cNvSpPr>
            <a:spLocks noGrp="1"/>
          </p:cNvSpPr>
          <p:nvPr>
            <p:ph idx="1"/>
          </p:nvPr>
        </p:nvSpPr>
        <p:spPr/>
        <p:txBody>
          <a:bodyPr>
            <a:normAutofit/>
          </a:bodyPr>
          <a:lstStyle/>
          <a:p>
            <a:pPr marL="0" indent="0" algn="ctr">
              <a:buNone/>
            </a:pPr>
            <a:r>
              <a:rPr lang="en-GB" sz="4800" dirty="0">
                <a:solidFill>
                  <a:schemeClr val="tx1"/>
                </a:solidFill>
              </a:rPr>
              <a:t>That’s the right answer! well done!</a:t>
            </a:r>
          </a:p>
        </p:txBody>
      </p:sp>
      <p:sp>
        <p:nvSpPr>
          <p:cNvPr id="4" name="Oval 3">
            <a:hlinkClick r:id="rId2" action="ppaction://hlinksldjump"/>
            <a:extLst>
              <a:ext uri="{FF2B5EF4-FFF2-40B4-BE49-F238E27FC236}">
                <a16:creationId xmlns:a16="http://schemas.microsoft.com/office/drawing/2014/main" id="{9D7E7B11-9572-4985-8FC5-89CDBE10A65F}"/>
              </a:ext>
            </a:extLst>
          </p:cNvPr>
          <p:cNvSpPr/>
          <p:nvPr/>
        </p:nvSpPr>
        <p:spPr>
          <a:xfrm>
            <a:off x="8466945" y="4062334"/>
            <a:ext cx="2473377" cy="20121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Next Question</a:t>
            </a:r>
          </a:p>
        </p:txBody>
      </p:sp>
    </p:spTree>
    <p:extLst>
      <p:ext uri="{BB962C8B-B14F-4D97-AF65-F5344CB8AC3E}">
        <p14:creationId xmlns:p14="http://schemas.microsoft.com/office/powerpoint/2010/main" val="951264182"/>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490F7-BE37-4A03-BFCB-F06FB383567E}"/>
              </a:ext>
            </a:extLst>
          </p:cNvPr>
          <p:cNvSpPr>
            <a:spLocks noGrp="1"/>
          </p:cNvSpPr>
          <p:nvPr>
            <p:ph type="title"/>
          </p:nvPr>
        </p:nvSpPr>
        <p:spPr/>
        <p:txBody>
          <a:bodyPr>
            <a:normAutofit/>
          </a:bodyPr>
          <a:lstStyle/>
          <a:p>
            <a:pPr algn="ctr"/>
            <a:r>
              <a:rPr lang="en-GB" sz="9600" dirty="0"/>
              <a:t>really!!!</a:t>
            </a:r>
          </a:p>
        </p:txBody>
      </p:sp>
      <p:sp>
        <p:nvSpPr>
          <p:cNvPr id="3" name="Content Placeholder 2">
            <a:extLst>
              <a:ext uri="{FF2B5EF4-FFF2-40B4-BE49-F238E27FC236}">
                <a16:creationId xmlns:a16="http://schemas.microsoft.com/office/drawing/2014/main" id="{7F084441-093E-469A-973A-01AA86FFF942}"/>
              </a:ext>
            </a:extLst>
          </p:cNvPr>
          <p:cNvSpPr>
            <a:spLocks noGrp="1"/>
          </p:cNvSpPr>
          <p:nvPr>
            <p:ph idx="1"/>
          </p:nvPr>
        </p:nvSpPr>
        <p:spPr/>
        <p:txBody>
          <a:bodyPr>
            <a:normAutofit/>
          </a:bodyPr>
          <a:lstStyle/>
          <a:p>
            <a:pPr marL="0" indent="0" algn="ctr">
              <a:buNone/>
            </a:pPr>
            <a:r>
              <a:rPr lang="en-GB" sz="4000" dirty="0">
                <a:solidFill>
                  <a:schemeClr val="tx1"/>
                </a:solidFill>
              </a:rPr>
              <a:t>OH NO! that was the wrong answer! Have a go at the next one.</a:t>
            </a:r>
          </a:p>
        </p:txBody>
      </p:sp>
      <p:sp>
        <p:nvSpPr>
          <p:cNvPr id="4" name="Oval 3">
            <a:hlinkClick r:id="rId2" action="ppaction://hlinksldjump"/>
            <a:extLst>
              <a:ext uri="{FF2B5EF4-FFF2-40B4-BE49-F238E27FC236}">
                <a16:creationId xmlns:a16="http://schemas.microsoft.com/office/drawing/2014/main" id="{0C12DA57-F179-4C8B-9C20-28516704C7EF}"/>
              </a:ext>
            </a:extLst>
          </p:cNvPr>
          <p:cNvSpPr/>
          <p:nvPr/>
        </p:nvSpPr>
        <p:spPr>
          <a:xfrm>
            <a:off x="8289561" y="3822492"/>
            <a:ext cx="2638269" cy="1903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Next Question</a:t>
            </a:r>
          </a:p>
        </p:txBody>
      </p:sp>
    </p:spTree>
    <p:extLst>
      <p:ext uri="{BB962C8B-B14F-4D97-AF65-F5344CB8AC3E}">
        <p14:creationId xmlns:p14="http://schemas.microsoft.com/office/powerpoint/2010/main" val="552058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Ultimate Guide to DEATH VALLEY National Park - Plan your visit">
            <a:extLst>
              <a:ext uri="{FF2B5EF4-FFF2-40B4-BE49-F238E27FC236}">
                <a16:creationId xmlns:a16="http://schemas.microsoft.com/office/drawing/2014/main" id="{274A928A-D777-4687-9FBB-62C7A50021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823" b="5908"/>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0151AADE-3190-40C1-806A-ED3744263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613" y="0"/>
            <a:ext cx="11482387" cy="6858000"/>
          </a:xfrm>
          <a:custGeom>
            <a:avLst/>
            <a:gdLst>
              <a:gd name="connsiteX0" fmla="*/ 0 w 11482387"/>
              <a:gd name="connsiteY0" fmla="*/ 0 h 6858000"/>
              <a:gd name="connsiteX1" fmla="*/ 11482387 w 11482387"/>
              <a:gd name="connsiteY1" fmla="*/ 0 h 6858000"/>
              <a:gd name="connsiteX2" fmla="*/ 11482387 w 11482387"/>
              <a:gd name="connsiteY2" fmla="*/ 6858000 h 6858000"/>
              <a:gd name="connsiteX3" fmla="*/ 0 w 11482387"/>
              <a:gd name="connsiteY3" fmla="*/ 6858000 h 6858000"/>
              <a:gd name="connsiteX4" fmla="*/ 1587 w 11482387"/>
              <a:gd name="connsiteY4" fmla="*/ 6789738 h 6858000"/>
              <a:gd name="connsiteX5" fmla="*/ 9525 w 11482387"/>
              <a:gd name="connsiteY5" fmla="*/ 6729413 h 6858000"/>
              <a:gd name="connsiteX6" fmla="*/ 20637 w 11482387"/>
              <a:gd name="connsiteY6" fmla="*/ 6677025 h 6858000"/>
              <a:gd name="connsiteX7" fmla="*/ 34925 w 11482387"/>
              <a:gd name="connsiteY7" fmla="*/ 6630988 h 6858000"/>
              <a:gd name="connsiteX8" fmla="*/ 50800 w 11482387"/>
              <a:gd name="connsiteY8" fmla="*/ 6589713 h 6858000"/>
              <a:gd name="connsiteX9" fmla="*/ 69850 w 11482387"/>
              <a:gd name="connsiteY9" fmla="*/ 6553200 h 6858000"/>
              <a:gd name="connsiteX10" fmla="*/ 88900 w 11482387"/>
              <a:gd name="connsiteY10" fmla="*/ 6515100 h 6858000"/>
              <a:gd name="connsiteX11" fmla="*/ 107950 w 11482387"/>
              <a:gd name="connsiteY11" fmla="*/ 6477000 h 6858000"/>
              <a:gd name="connsiteX12" fmla="*/ 123825 w 11482387"/>
              <a:gd name="connsiteY12" fmla="*/ 6440488 h 6858000"/>
              <a:gd name="connsiteX13" fmla="*/ 139700 w 11482387"/>
              <a:gd name="connsiteY13" fmla="*/ 6399213 h 6858000"/>
              <a:gd name="connsiteX14" fmla="*/ 155575 w 11482387"/>
              <a:gd name="connsiteY14" fmla="*/ 6353175 h 6858000"/>
              <a:gd name="connsiteX15" fmla="*/ 166687 w 11482387"/>
              <a:gd name="connsiteY15" fmla="*/ 6300788 h 6858000"/>
              <a:gd name="connsiteX16" fmla="*/ 173037 w 11482387"/>
              <a:gd name="connsiteY16" fmla="*/ 6240463 h 6858000"/>
              <a:gd name="connsiteX17" fmla="*/ 176212 w 11482387"/>
              <a:gd name="connsiteY17" fmla="*/ 6172200 h 6858000"/>
              <a:gd name="connsiteX18" fmla="*/ 173037 w 11482387"/>
              <a:gd name="connsiteY18" fmla="*/ 6103938 h 6858000"/>
              <a:gd name="connsiteX19" fmla="*/ 166687 w 11482387"/>
              <a:gd name="connsiteY19" fmla="*/ 6043613 h 6858000"/>
              <a:gd name="connsiteX20" fmla="*/ 155575 w 11482387"/>
              <a:gd name="connsiteY20" fmla="*/ 5991225 h 6858000"/>
              <a:gd name="connsiteX21" fmla="*/ 139700 w 11482387"/>
              <a:gd name="connsiteY21" fmla="*/ 5945188 h 6858000"/>
              <a:gd name="connsiteX22" fmla="*/ 123825 w 11482387"/>
              <a:gd name="connsiteY22" fmla="*/ 5903913 h 6858000"/>
              <a:gd name="connsiteX23" fmla="*/ 107950 w 11482387"/>
              <a:gd name="connsiteY23" fmla="*/ 5867400 h 6858000"/>
              <a:gd name="connsiteX24" fmla="*/ 88900 w 11482387"/>
              <a:gd name="connsiteY24" fmla="*/ 5829300 h 6858000"/>
              <a:gd name="connsiteX25" fmla="*/ 69850 w 11482387"/>
              <a:gd name="connsiteY25" fmla="*/ 5791200 h 6858000"/>
              <a:gd name="connsiteX26" fmla="*/ 50800 w 11482387"/>
              <a:gd name="connsiteY26" fmla="*/ 5754688 h 6858000"/>
              <a:gd name="connsiteX27" fmla="*/ 34925 w 11482387"/>
              <a:gd name="connsiteY27" fmla="*/ 5713413 h 6858000"/>
              <a:gd name="connsiteX28" fmla="*/ 20637 w 11482387"/>
              <a:gd name="connsiteY28" fmla="*/ 5667375 h 6858000"/>
              <a:gd name="connsiteX29" fmla="*/ 9525 w 11482387"/>
              <a:gd name="connsiteY29" fmla="*/ 5614988 h 6858000"/>
              <a:gd name="connsiteX30" fmla="*/ 1587 w 11482387"/>
              <a:gd name="connsiteY30" fmla="*/ 5554663 h 6858000"/>
              <a:gd name="connsiteX31" fmla="*/ 0 w 11482387"/>
              <a:gd name="connsiteY31" fmla="*/ 5486400 h 6858000"/>
              <a:gd name="connsiteX32" fmla="*/ 1587 w 11482387"/>
              <a:gd name="connsiteY32" fmla="*/ 5418138 h 6858000"/>
              <a:gd name="connsiteX33" fmla="*/ 9525 w 11482387"/>
              <a:gd name="connsiteY33" fmla="*/ 5357813 h 6858000"/>
              <a:gd name="connsiteX34" fmla="*/ 20637 w 11482387"/>
              <a:gd name="connsiteY34" fmla="*/ 5305425 h 6858000"/>
              <a:gd name="connsiteX35" fmla="*/ 34925 w 11482387"/>
              <a:gd name="connsiteY35" fmla="*/ 5259388 h 6858000"/>
              <a:gd name="connsiteX36" fmla="*/ 50800 w 11482387"/>
              <a:gd name="connsiteY36" fmla="*/ 5218113 h 6858000"/>
              <a:gd name="connsiteX37" fmla="*/ 69850 w 11482387"/>
              <a:gd name="connsiteY37" fmla="*/ 5181600 h 6858000"/>
              <a:gd name="connsiteX38" fmla="*/ 88900 w 11482387"/>
              <a:gd name="connsiteY38" fmla="*/ 5143500 h 6858000"/>
              <a:gd name="connsiteX39" fmla="*/ 107950 w 11482387"/>
              <a:gd name="connsiteY39" fmla="*/ 5105400 h 6858000"/>
              <a:gd name="connsiteX40" fmla="*/ 123825 w 11482387"/>
              <a:gd name="connsiteY40" fmla="*/ 5068888 h 6858000"/>
              <a:gd name="connsiteX41" fmla="*/ 139700 w 11482387"/>
              <a:gd name="connsiteY41" fmla="*/ 5027613 h 6858000"/>
              <a:gd name="connsiteX42" fmla="*/ 155575 w 11482387"/>
              <a:gd name="connsiteY42" fmla="*/ 4981575 h 6858000"/>
              <a:gd name="connsiteX43" fmla="*/ 166687 w 11482387"/>
              <a:gd name="connsiteY43" fmla="*/ 4929188 h 6858000"/>
              <a:gd name="connsiteX44" fmla="*/ 173037 w 11482387"/>
              <a:gd name="connsiteY44" fmla="*/ 4868863 h 6858000"/>
              <a:gd name="connsiteX45" fmla="*/ 176212 w 11482387"/>
              <a:gd name="connsiteY45" fmla="*/ 4800600 h 6858000"/>
              <a:gd name="connsiteX46" fmla="*/ 173037 w 11482387"/>
              <a:gd name="connsiteY46" fmla="*/ 4732338 h 6858000"/>
              <a:gd name="connsiteX47" fmla="*/ 166687 w 11482387"/>
              <a:gd name="connsiteY47" fmla="*/ 4672013 h 6858000"/>
              <a:gd name="connsiteX48" fmla="*/ 155575 w 11482387"/>
              <a:gd name="connsiteY48" fmla="*/ 4619625 h 6858000"/>
              <a:gd name="connsiteX49" fmla="*/ 139700 w 11482387"/>
              <a:gd name="connsiteY49" fmla="*/ 4573588 h 6858000"/>
              <a:gd name="connsiteX50" fmla="*/ 123825 w 11482387"/>
              <a:gd name="connsiteY50" fmla="*/ 4532313 h 6858000"/>
              <a:gd name="connsiteX51" fmla="*/ 107950 w 11482387"/>
              <a:gd name="connsiteY51" fmla="*/ 4495800 h 6858000"/>
              <a:gd name="connsiteX52" fmla="*/ 69850 w 11482387"/>
              <a:gd name="connsiteY52" fmla="*/ 4419600 h 6858000"/>
              <a:gd name="connsiteX53" fmla="*/ 50800 w 11482387"/>
              <a:gd name="connsiteY53" fmla="*/ 4383088 h 6858000"/>
              <a:gd name="connsiteX54" fmla="*/ 34925 w 11482387"/>
              <a:gd name="connsiteY54" fmla="*/ 4341813 h 6858000"/>
              <a:gd name="connsiteX55" fmla="*/ 20637 w 11482387"/>
              <a:gd name="connsiteY55" fmla="*/ 4295775 h 6858000"/>
              <a:gd name="connsiteX56" fmla="*/ 9525 w 11482387"/>
              <a:gd name="connsiteY56" fmla="*/ 4243388 h 6858000"/>
              <a:gd name="connsiteX57" fmla="*/ 1587 w 11482387"/>
              <a:gd name="connsiteY57" fmla="*/ 4183063 h 6858000"/>
              <a:gd name="connsiteX58" fmla="*/ 0 w 11482387"/>
              <a:gd name="connsiteY58" fmla="*/ 4114800 h 6858000"/>
              <a:gd name="connsiteX59" fmla="*/ 1587 w 11482387"/>
              <a:gd name="connsiteY59" fmla="*/ 4046538 h 6858000"/>
              <a:gd name="connsiteX60" fmla="*/ 9525 w 11482387"/>
              <a:gd name="connsiteY60" fmla="*/ 3986213 h 6858000"/>
              <a:gd name="connsiteX61" fmla="*/ 20637 w 11482387"/>
              <a:gd name="connsiteY61" fmla="*/ 3933825 h 6858000"/>
              <a:gd name="connsiteX62" fmla="*/ 34925 w 11482387"/>
              <a:gd name="connsiteY62" fmla="*/ 3887788 h 6858000"/>
              <a:gd name="connsiteX63" fmla="*/ 50800 w 11482387"/>
              <a:gd name="connsiteY63" fmla="*/ 3846513 h 6858000"/>
              <a:gd name="connsiteX64" fmla="*/ 69850 w 11482387"/>
              <a:gd name="connsiteY64" fmla="*/ 3810000 h 6858000"/>
              <a:gd name="connsiteX65" fmla="*/ 88900 w 11482387"/>
              <a:gd name="connsiteY65" fmla="*/ 3771900 h 6858000"/>
              <a:gd name="connsiteX66" fmla="*/ 107950 w 11482387"/>
              <a:gd name="connsiteY66" fmla="*/ 3733800 h 6858000"/>
              <a:gd name="connsiteX67" fmla="*/ 123825 w 11482387"/>
              <a:gd name="connsiteY67" fmla="*/ 3697288 h 6858000"/>
              <a:gd name="connsiteX68" fmla="*/ 139700 w 11482387"/>
              <a:gd name="connsiteY68" fmla="*/ 3656013 h 6858000"/>
              <a:gd name="connsiteX69" fmla="*/ 155575 w 11482387"/>
              <a:gd name="connsiteY69" fmla="*/ 3609975 h 6858000"/>
              <a:gd name="connsiteX70" fmla="*/ 166687 w 11482387"/>
              <a:gd name="connsiteY70" fmla="*/ 3557588 h 6858000"/>
              <a:gd name="connsiteX71" fmla="*/ 173037 w 11482387"/>
              <a:gd name="connsiteY71" fmla="*/ 3497263 h 6858000"/>
              <a:gd name="connsiteX72" fmla="*/ 176212 w 11482387"/>
              <a:gd name="connsiteY72" fmla="*/ 3427413 h 6858000"/>
              <a:gd name="connsiteX73" fmla="*/ 173037 w 11482387"/>
              <a:gd name="connsiteY73" fmla="*/ 3360738 h 6858000"/>
              <a:gd name="connsiteX74" fmla="*/ 166687 w 11482387"/>
              <a:gd name="connsiteY74" fmla="*/ 3300413 h 6858000"/>
              <a:gd name="connsiteX75" fmla="*/ 155575 w 11482387"/>
              <a:gd name="connsiteY75" fmla="*/ 3248025 h 6858000"/>
              <a:gd name="connsiteX76" fmla="*/ 139700 w 11482387"/>
              <a:gd name="connsiteY76" fmla="*/ 3201988 h 6858000"/>
              <a:gd name="connsiteX77" fmla="*/ 123825 w 11482387"/>
              <a:gd name="connsiteY77" fmla="*/ 3160713 h 6858000"/>
              <a:gd name="connsiteX78" fmla="*/ 107950 w 11482387"/>
              <a:gd name="connsiteY78" fmla="*/ 3124200 h 6858000"/>
              <a:gd name="connsiteX79" fmla="*/ 88900 w 11482387"/>
              <a:gd name="connsiteY79" fmla="*/ 3086100 h 6858000"/>
              <a:gd name="connsiteX80" fmla="*/ 69850 w 11482387"/>
              <a:gd name="connsiteY80" fmla="*/ 3048000 h 6858000"/>
              <a:gd name="connsiteX81" fmla="*/ 50800 w 11482387"/>
              <a:gd name="connsiteY81" fmla="*/ 3011488 h 6858000"/>
              <a:gd name="connsiteX82" fmla="*/ 34925 w 11482387"/>
              <a:gd name="connsiteY82" fmla="*/ 2970213 h 6858000"/>
              <a:gd name="connsiteX83" fmla="*/ 20637 w 11482387"/>
              <a:gd name="connsiteY83" fmla="*/ 2924175 h 6858000"/>
              <a:gd name="connsiteX84" fmla="*/ 9525 w 11482387"/>
              <a:gd name="connsiteY84" fmla="*/ 2871788 h 6858000"/>
              <a:gd name="connsiteX85" fmla="*/ 1587 w 11482387"/>
              <a:gd name="connsiteY85" fmla="*/ 2811463 h 6858000"/>
              <a:gd name="connsiteX86" fmla="*/ 0 w 11482387"/>
              <a:gd name="connsiteY86" fmla="*/ 2743200 h 6858000"/>
              <a:gd name="connsiteX87" fmla="*/ 1587 w 11482387"/>
              <a:gd name="connsiteY87" fmla="*/ 2674938 h 6858000"/>
              <a:gd name="connsiteX88" fmla="*/ 9525 w 11482387"/>
              <a:gd name="connsiteY88" fmla="*/ 2614613 h 6858000"/>
              <a:gd name="connsiteX89" fmla="*/ 20637 w 11482387"/>
              <a:gd name="connsiteY89" fmla="*/ 2562225 h 6858000"/>
              <a:gd name="connsiteX90" fmla="*/ 34925 w 11482387"/>
              <a:gd name="connsiteY90" fmla="*/ 2516188 h 6858000"/>
              <a:gd name="connsiteX91" fmla="*/ 50800 w 11482387"/>
              <a:gd name="connsiteY91" fmla="*/ 2474913 h 6858000"/>
              <a:gd name="connsiteX92" fmla="*/ 69850 w 11482387"/>
              <a:gd name="connsiteY92" fmla="*/ 2438400 h 6858000"/>
              <a:gd name="connsiteX93" fmla="*/ 88900 w 11482387"/>
              <a:gd name="connsiteY93" fmla="*/ 2400300 h 6858000"/>
              <a:gd name="connsiteX94" fmla="*/ 107950 w 11482387"/>
              <a:gd name="connsiteY94" fmla="*/ 2362200 h 6858000"/>
              <a:gd name="connsiteX95" fmla="*/ 123825 w 11482387"/>
              <a:gd name="connsiteY95" fmla="*/ 2325688 h 6858000"/>
              <a:gd name="connsiteX96" fmla="*/ 139700 w 11482387"/>
              <a:gd name="connsiteY96" fmla="*/ 2284413 h 6858000"/>
              <a:gd name="connsiteX97" fmla="*/ 155575 w 11482387"/>
              <a:gd name="connsiteY97" fmla="*/ 2238375 h 6858000"/>
              <a:gd name="connsiteX98" fmla="*/ 166687 w 11482387"/>
              <a:gd name="connsiteY98" fmla="*/ 2185988 h 6858000"/>
              <a:gd name="connsiteX99" fmla="*/ 173037 w 11482387"/>
              <a:gd name="connsiteY99" fmla="*/ 2125663 h 6858000"/>
              <a:gd name="connsiteX100" fmla="*/ 176212 w 11482387"/>
              <a:gd name="connsiteY100" fmla="*/ 2057400 h 6858000"/>
              <a:gd name="connsiteX101" fmla="*/ 173037 w 11482387"/>
              <a:gd name="connsiteY101" fmla="*/ 1989138 h 6858000"/>
              <a:gd name="connsiteX102" fmla="*/ 166687 w 11482387"/>
              <a:gd name="connsiteY102" fmla="*/ 1928813 h 6858000"/>
              <a:gd name="connsiteX103" fmla="*/ 155575 w 11482387"/>
              <a:gd name="connsiteY103" fmla="*/ 1876425 h 6858000"/>
              <a:gd name="connsiteX104" fmla="*/ 139700 w 11482387"/>
              <a:gd name="connsiteY104" fmla="*/ 1830388 h 6858000"/>
              <a:gd name="connsiteX105" fmla="*/ 123825 w 11482387"/>
              <a:gd name="connsiteY105" fmla="*/ 1789113 h 6858000"/>
              <a:gd name="connsiteX106" fmla="*/ 107950 w 11482387"/>
              <a:gd name="connsiteY106" fmla="*/ 1752600 h 6858000"/>
              <a:gd name="connsiteX107" fmla="*/ 88900 w 11482387"/>
              <a:gd name="connsiteY107" fmla="*/ 1714500 h 6858000"/>
              <a:gd name="connsiteX108" fmla="*/ 69850 w 11482387"/>
              <a:gd name="connsiteY108" fmla="*/ 1676400 h 6858000"/>
              <a:gd name="connsiteX109" fmla="*/ 50800 w 11482387"/>
              <a:gd name="connsiteY109" fmla="*/ 1639888 h 6858000"/>
              <a:gd name="connsiteX110" fmla="*/ 34925 w 11482387"/>
              <a:gd name="connsiteY110" fmla="*/ 1598613 h 6858000"/>
              <a:gd name="connsiteX111" fmla="*/ 20637 w 11482387"/>
              <a:gd name="connsiteY111" fmla="*/ 1552575 h 6858000"/>
              <a:gd name="connsiteX112" fmla="*/ 9525 w 11482387"/>
              <a:gd name="connsiteY112" fmla="*/ 1500188 h 6858000"/>
              <a:gd name="connsiteX113" fmla="*/ 1587 w 11482387"/>
              <a:gd name="connsiteY113" fmla="*/ 1439863 h 6858000"/>
              <a:gd name="connsiteX114" fmla="*/ 0 w 11482387"/>
              <a:gd name="connsiteY114" fmla="*/ 1371600 h 6858000"/>
              <a:gd name="connsiteX115" fmla="*/ 1587 w 11482387"/>
              <a:gd name="connsiteY115" fmla="*/ 1303338 h 6858000"/>
              <a:gd name="connsiteX116" fmla="*/ 9525 w 11482387"/>
              <a:gd name="connsiteY116" fmla="*/ 1243013 h 6858000"/>
              <a:gd name="connsiteX117" fmla="*/ 20637 w 11482387"/>
              <a:gd name="connsiteY117" fmla="*/ 1190625 h 6858000"/>
              <a:gd name="connsiteX118" fmla="*/ 34925 w 11482387"/>
              <a:gd name="connsiteY118" fmla="*/ 1144588 h 6858000"/>
              <a:gd name="connsiteX119" fmla="*/ 50800 w 11482387"/>
              <a:gd name="connsiteY119" fmla="*/ 1103313 h 6858000"/>
              <a:gd name="connsiteX120" fmla="*/ 69850 w 11482387"/>
              <a:gd name="connsiteY120" fmla="*/ 1066800 h 6858000"/>
              <a:gd name="connsiteX121" fmla="*/ 88900 w 11482387"/>
              <a:gd name="connsiteY121" fmla="*/ 1028700 h 6858000"/>
              <a:gd name="connsiteX122" fmla="*/ 107950 w 11482387"/>
              <a:gd name="connsiteY122" fmla="*/ 990600 h 6858000"/>
              <a:gd name="connsiteX123" fmla="*/ 123825 w 11482387"/>
              <a:gd name="connsiteY123" fmla="*/ 954088 h 6858000"/>
              <a:gd name="connsiteX124" fmla="*/ 139700 w 11482387"/>
              <a:gd name="connsiteY124" fmla="*/ 912813 h 6858000"/>
              <a:gd name="connsiteX125" fmla="*/ 155575 w 11482387"/>
              <a:gd name="connsiteY125" fmla="*/ 866775 h 6858000"/>
              <a:gd name="connsiteX126" fmla="*/ 166687 w 11482387"/>
              <a:gd name="connsiteY126" fmla="*/ 814388 h 6858000"/>
              <a:gd name="connsiteX127" fmla="*/ 173037 w 11482387"/>
              <a:gd name="connsiteY127" fmla="*/ 754063 h 6858000"/>
              <a:gd name="connsiteX128" fmla="*/ 176212 w 11482387"/>
              <a:gd name="connsiteY128" fmla="*/ 685800 h 6858000"/>
              <a:gd name="connsiteX129" fmla="*/ 173037 w 11482387"/>
              <a:gd name="connsiteY129" fmla="*/ 617538 h 6858000"/>
              <a:gd name="connsiteX130" fmla="*/ 166687 w 11482387"/>
              <a:gd name="connsiteY130" fmla="*/ 557213 h 6858000"/>
              <a:gd name="connsiteX131" fmla="*/ 155575 w 11482387"/>
              <a:gd name="connsiteY131" fmla="*/ 504825 h 6858000"/>
              <a:gd name="connsiteX132" fmla="*/ 139700 w 11482387"/>
              <a:gd name="connsiteY132" fmla="*/ 458788 h 6858000"/>
              <a:gd name="connsiteX133" fmla="*/ 123825 w 11482387"/>
              <a:gd name="connsiteY133" fmla="*/ 417513 h 6858000"/>
              <a:gd name="connsiteX134" fmla="*/ 107950 w 11482387"/>
              <a:gd name="connsiteY134" fmla="*/ 381000 h 6858000"/>
              <a:gd name="connsiteX135" fmla="*/ 88900 w 11482387"/>
              <a:gd name="connsiteY135" fmla="*/ 342900 h 6858000"/>
              <a:gd name="connsiteX136" fmla="*/ 69850 w 11482387"/>
              <a:gd name="connsiteY136" fmla="*/ 304800 h 6858000"/>
              <a:gd name="connsiteX137" fmla="*/ 50800 w 11482387"/>
              <a:gd name="connsiteY137" fmla="*/ 268288 h 6858000"/>
              <a:gd name="connsiteX138" fmla="*/ 34925 w 11482387"/>
              <a:gd name="connsiteY138" fmla="*/ 227013 h 6858000"/>
              <a:gd name="connsiteX139" fmla="*/ 20637 w 11482387"/>
              <a:gd name="connsiteY139" fmla="*/ 180975 h 6858000"/>
              <a:gd name="connsiteX140" fmla="*/ 9525 w 11482387"/>
              <a:gd name="connsiteY140" fmla="*/ 128588 h 6858000"/>
              <a:gd name="connsiteX141" fmla="*/ 1587 w 11482387"/>
              <a:gd name="connsiteY141" fmla="*/ 6826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11482387" h="6858000">
                <a:moveTo>
                  <a:pt x="0" y="0"/>
                </a:moveTo>
                <a:lnTo>
                  <a:pt x="11482387" y="0"/>
                </a:lnTo>
                <a:lnTo>
                  <a:pt x="11482387" y="6858000"/>
                </a:lnTo>
                <a:lnTo>
                  <a:pt x="0" y="6858000"/>
                </a:lnTo>
                <a:lnTo>
                  <a:pt x="1587" y="6789738"/>
                </a:lnTo>
                <a:lnTo>
                  <a:pt x="9525" y="6729413"/>
                </a:lnTo>
                <a:lnTo>
                  <a:pt x="20637" y="6677025"/>
                </a:lnTo>
                <a:lnTo>
                  <a:pt x="34925" y="6630988"/>
                </a:lnTo>
                <a:lnTo>
                  <a:pt x="50800" y="6589713"/>
                </a:lnTo>
                <a:lnTo>
                  <a:pt x="69850" y="6553200"/>
                </a:lnTo>
                <a:lnTo>
                  <a:pt x="88900" y="6515100"/>
                </a:lnTo>
                <a:lnTo>
                  <a:pt x="107950" y="6477000"/>
                </a:lnTo>
                <a:lnTo>
                  <a:pt x="123825" y="6440488"/>
                </a:lnTo>
                <a:lnTo>
                  <a:pt x="139700" y="6399213"/>
                </a:lnTo>
                <a:lnTo>
                  <a:pt x="155575" y="6353175"/>
                </a:lnTo>
                <a:lnTo>
                  <a:pt x="166687" y="6300788"/>
                </a:lnTo>
                <a:lnTo>
                  <a:pt x="173037" y="6240463"/>
                </a:lnTo>
                <a:lnTo>
                  <a:pt x="176212" y="6172200"/>
                </a:lnTo>
                <a:lnTo>
                  <a:pt x="173037" y="6103938"/>
                </a:lnTo>
                <a:lnTo>
                  <a:pt x="166687" y="6043613"/>
                </a:lnTo>
                <a:lnTo>
                  <a:pt x="155575" y="5991225"/>
                </a:lnTo>
                <a:lnTo>
                  <a:pt x="139700" y="5945188"/>
                </a:lnTo>
                <a:lnTo>
                  <a:pt x="123825" y="5903913"/>
                </a:lnTo>
                <a:lnTo>
                  <a:pt x="107950" y="5867400"/>
                </a:lnTo>
                <a:lnTo>
                  <a:pt x="88900" y="5829300"/>
                </a:lnTo>
                <a:lnTo>
                  <a:pt x="69850" y="5791200"/>
                </a:lnTo>
                <a:lnTo>
                  <a:pt x="50800" y="5754688"/>
                </a:lnTo>
                <a:lnTo>
                  <a:pt x="34925" y="5713413"/>
                </a:lnTo>
                <a:lnTo>
                  <a:pt x="20637" y="5667375"/>
                </a:lnTo>
                <a:lnTo>
                  <a:pt x="9525" y="5614988"/>
                </a:lnTo>
                <a:lnTo>
                  <a:pt x="1587" y="5554663"/>
                </a:lnTo>
                <a:lnTo>
                  <a:pt x="0" y="5486400"/>
                </a:lnTo>
                <a:lnTo>
                  <a:pt x="1587" y="5418138"/>
                </a:lnTo>
                <a:lnTo>
                  <a:pt x="9525" y="5357813"/>
                </a:lnTo>
                <a:lnTo>
                  <a:pt x="20637" y="5305425"/>
                </a:lnTo>
                <a:lnTo>
                  <a:pt x="34925" y="5259388"/>
                </a:lnTo>
                <a:lnTo>
                  <a:pt x="50800" y="5218113"/>
                </a:lnTo>
                <a:lnTo>
                  <a:pt x="69850" y="5181600"/>
                </a:lnTo>
                <a:lnTo>
                  <a:pt x="88900" y="5143500"/>
                </a:lnTo>
                <a:lnTo>
                  <a:pt x="107950" y="5105400"/>
                </a:lnTo>
                <a:lnTo>
                  <a:pt x="123825" y="5068888"/>
                </a:lnTo>
                <a:lnTo>
                  <a:pt x="139700" y="5027613"/>
                </a:lnTo>
                <a:lnTo>
                  <a:pt x="155575" y="4981575"/>
                </a:lnTo>
                <a:lnTo>
                  <a:pt x="166687" y="4929188"/>
                </a:lnTo>
                <a:lnTo>
                  <a:pt x="173037" y="4868863"/>
                </a:lnTo>
                <a:lnTo>
                  <a:pt x="176212" y="4800600"/>
                </a:lnTo>
                <a:lnTo>
                  <a:pt x="173037" y="4732338"/>
                </a:lnTo>
                <a:lnTo>
                  <a:pt x="166687" y="4672013"/>
                </a:lnTo>
                <a:lnTo>
                  <a:pt x="155575" y="4619625"/>
                </a:lnTo>
                <a:lnTo>
                  <a:pt x="139700" y="4573588"/>
                </a:lnTo>
                <a:lnTo>
                  <a:pt x="123825" y="4532313"/>
                </a:lnTo>
                <a:lnTo>
                  <a:pt x="107950" y="4495800"/>
                </a:lnTo>
                <a:lnTo>
                  <a:pt x="69850" y="4419600"/>
                </a:lnTo>
                <a:lnTo>
                  <a:pt x="50800" y="4383088"/>
                </a:lnTo>
                <a:lnTo>
                  <a:pt x="34925" y="4341813"/>
                </a:lnTo>
                <a:lnTo>
                  <a:pt x="20637" y="4295775"/>
                </a:lnTo>
                <a:lnTo>
                  <a:pt x="9525" y="4243388"/>
                </a:lnTo>
                <a:lnTo>
                  <a:pt x="1587" y="4183063"/>
                </a:lnTo>
                <a:lnTo>
                  <a:pt x="0" y="4114800"/>
                </a:lnTo>
                <a:lnTo>
                  <a:pt x="1587" y="4046538"/>
                </a:lnTo>
                <a:lnTo>
                  <a:pt x="9525" y="3986213"/>
                </a:lnTo>
                <a:lnTo>
                  <a:pt x="20637" y="3933825"/>
                </a:lnTo>
                <a:lnTo>
                  <a:pt x="34925" y="3887788"/>
                </a:lnTo>
                <a:lnTo>
                  <a:pt x="50800" y="3846513"/>
                </a:lnTo>
                <a:lnTo>
                  <a:pt x="69850" y="3810000"/>
                </a:lnTo>
                <a:lnTo>
                  <a:pt x="88900" y="3771900"/>
                </a:lnTo>
                <a:lnTo>
                  <a:pt x="107950" y="3733800"/>
                </a:lnTo>
                <a:lnTo>
                  <a:pt x="123825" y="3697288"/>
                </a:lnTo>
                <a:lnTo>
                  <a:pt x="139700" y="3656013"/>
                </a:lnTo>
                <a:lnTo>
                  <a:pt x="155575" y="3609975"/>
                </a:lnTo>
                <a:lnTo>
                  <a:pt x="166687" y="3557588"/>
                </a:lnTo>
                <a:lnTo>
                  <a:pt x="173037" y="3497263"/>
                </a:lnTo>
                <a:lnTo>
                  <a:pt x="176212" y="3427413"/>
                </a:lnTo>
                <a:lnTo>
                  <a:pt x="173037" y="3360738"/>
                </a:lnTo>
                <a:lnTo>
                  <a:pt x="166687" y="3300413"/>
                </a:lnTo>
                <a:lnTo>
                  <a:pt x="155575" y="3248025"/>
                </a:lnTo>
                <a:lnTo>
                  <a:pt x="139700" y="3201988"/>
                </a:lnTo>
                <a:lnTo>
                  <a:pt x="123825" y="3160713"/>
                </a:lnTo>
                <a:lnTo>
                  <a:pt x="107950" y="3124200"/>
                </a:lnTo>
                <a:lnTo>
                  <a:pt x="88900" y="3086100"/>
                </a:lnTo>
                <a:lnTo>
                  <a:pt x="69850" y="3048000"/>
                </a:lnTo>
                <a:lnTo>
                  <a:pt x="50800" y="3011488"/>
                </a:lnTo>
                <a:lnTo>
                  <a:pt x="34925" y="2970213"/>
                </a:lnTo>
                <a:lnTo>
                  <a:pt x="20637" y="2924175"/>
                </a:lnTo>
                <a:lnTo>
                  <a:pt x="9525" y="2871788"/>
                </a:lnTo>
                <a:lnTo>
                  <a:pt x="1587" y="2811463"/>
                </a:lnTo>
                <a:lnTo>
                  <a:pt x="0" y="2743200"/>
                </a:lnTo>
                <a:lnTo>
                  <a:pt x="1587" y="2674938"/>
                </a:lnTo>
                <a:lnTo>
                  <a:pt x="9525" y="2614613"/>
                </a:lnTo>
                <a:lnTo>
                  <a:pt x="20637" y="2562225"/>
                </a:lnTo>
                <a:lnTo>
                  <a:pt x="34925" y="2516188"/>
                </a:lnTo>
                <a:lnTo>
                  <a:pt x="50800" y="2474913"/>
                </a:lnTo>
                <a:lnTo>
                  <a:pt x="69850" y="2438400"/>
                </a:lnTo>
                <a:lnTo>
                  <a:pt x="88900" y="2400300"/>
                </a:lnTo>
                <a:lnTo>
                  <a:pt x="107950" y="2362200"/>
                </a:lnTo>
                <a:lnTo>
                  <a:pt x="123825" y="2325688"/>
                </a:lnTo>
                <a:lnTo>
                  <a:pt x="139700" y="2284413"/>
                </a:lnTo>
                <a:lnTo>
                  <a:pt x="155575" y="2238375"/>
                </a:lnTo>
                <a:lnTo>
                  <a:pt x="166687" y="2185988"/>
                </a:lnTo>
                <a:lnTo>
                  <a:pt x="173037" y="2125663"/>
                </a:lnTo>
                <a:lnTo>
                  <a:pt x="176212" y="2057400"/>
                </a:lnTo>
                <a:lnTo>
                  <a:pt x="173037" y="1989138"/>
                </a:lnTo>
                <a:lnTo>
                  <a:pt x="166687" y="1928813"/>
                </a:lnTo>
                <a:lnTo>
                  <a:pt x="155575" y="1876425"/>
                </a:lnTo>
                <a:lnTo>
                  <a:pt x="139700" y="1830388"/>
                </a:lnTo>
                <a:lnTo>
                  <a:pt x="123825" y="1789113"/>
                </a:lnTo>
                <a:lnTo>
                  <a:pt x="107950" y="1752600"/>
                </a:lnTo>
                <a:lnTo>
                  <a:pt x="88900" y="1714500"/>
                </a:lnTo>
                <a:lnTo>
                  <a:pt x="69850" y="1676400"/>
                </a:lnTo>
                <a:lnTo>
                  <a:pt x="50800" y="1639888"/>
                </a:lnTo>
                <a:lnTo>
                  <a:pt x="34925" y="1598613"/>
                </a:lnTo>
                <a:lnTo>
                  <a:pt x="20637" y="1552575"/>
                </a:lnTo>
                <a:lnTo>
                  <a:pt x="9525" y="1500188"/>
                </a:lnTo>
                <a:lnTo>
                  <a:pt x="1587" y="1439863"/>
                </a:lnTo>
                <a:lnTo>
                  <a:pt x="0" y="1371600"/>
                </a:lnTo>
                <a:lnTo>
                  <a:pt x="1587" y="1303338"/>
                </a:lnTo>
                <a:lnTo>
                  <a:pt x="9525" y="1243013"/>
                </a:lnTo>
                <a:lnTo>
                  <a:pt x="20637" y="1190625"/>
                </a:lnTo>
                <a:lnTo>
                  <a:pt x="34925" y="1144588"/>
                </a:lnTo>
                <a:lnTo>
                  <a:pt x="50800" y="1103313"/>
                </a:lnTo>
                <a:lnTo>
                  <a:pt x="69850" y="1066800"/>
                </a:lnTo>
                <a:lnTo>
                  <a:pt x="88900" y="1028700"/>
                </a:lnTo>
                <a:lnTo>
                  <a:pt x="107950" y="990600"/>
                </a:lnTo>
                <a:lnTo>
                  <a:pt x="123825" y="954088"/>
                </a:lnTo>
                <a:lnTo>
                  <a:pt x="139700" y="912813"/>
                </a:lnTo>
                <a:lnTo>
                  <a:pt x="155575" y="866775"/>
                </a:lnTo>
                <a:lnTo>
                  <a:pt x="166687" y="814388"/>
                </a:lnTo>
                <a:lnTo>
                  <a:pt x="173037" y="754063"/>
                </a:lnTo>
                <a:lnTo>
                  <a:pt x="176212" y="685800"/>
                </a:lnTo>
                <a:lnTo>
                  <a:pt x="173037" y="617538"/>
                </a:lnTo>
                <a:lnTo>
                  <a:pt x="166687" y="557213"/>
                </a:lnTo>
                <a:lnTo>
                  <a:pt x="155575" y="504825"/>
                </a:lnTo>
                <a:lnTo>
                  <a:pt x="139700" y="458788"/>
                </a:lnTo>
                <a:lnTo>
                  <a:pt x="123825" y="417513"/>
                </a:lnTo>
                <a:lnTo>
                  <a:pt x="107950" y="381000"/>
                </a:lnTo>
                <a:lnTo>
                  <a:pt x="88900" y="342900"/>
                </a:lnTo>
                <a:lnTo>
                  <a:pt x="69850" y="304800"/>
                </a:lnTo>
                <a:lnTo>
                  <a:pt x="50800" y="268288"/>
                </a:lnTo>
                <a:lnTo>
                  <a:pt x="34925" y="227013"/>
                </a:lnTo>
                <a:lnTo>
                  <a:pt x="20637" y="180975"/>
                </a:lnTo>
                <a:lnTo>
                  <a:pt x="9525" y="128588"/>
                </a:lnTo>
                <a:lnTo>
                  <a:pt x="1587" y="68263"/>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DA1F303-F8C5-4E21-AB7E-F394FDBE0AAD}"/>
              </a:ext>
            </a:extLst>
          </p:cNvPr>
          <p:cNvSpPr>
            <a:spLocks noGrp="1"/>
          </p:cNvSpPr>
          <p:nvPr>
            <p:ph type="title"/>
          </p:nvPr>
        </p:nvSpPr>
        <p:spPr>
          <a:xfrm>
            <a:off x="1251678" y="382385"/>
            <a:ext cx="10178322" cy="1492132"/>
          </a:xfrm>
        </p:spPr>
        <p:txBody>
          <a:bodyPr>
            <a:normAutofit/>
          </a:bodyPr>
          <a:lstStyle/>
          <a:p>
            <a:r>
              <a:rPr lang="en-GB"/>
              <a:t>Question 3</a:t>
            </a:r>
          </a:p>
        </p:txBody>
      </p:sp>
      <p:sp>
        <p:nvSpPr>
          <p:cNvPr id="3" name="Content Placeholder 2">
            <a:extLst>
              <a:ext uri="{FF2B5EF4-FFF2-40B4-BE49-F238E27FC236}">
                <a16:creationId xmlns:a16="http://schemas.microsoft.com/office/drawing/2014/main" id="{3D027659-1C97-492F-A86F-8B89BEC1D9BC}"/>
              </a:ext>
            </a:extLst>
          </p:cNvPr>
          <p:cNvSpPr>
            <a:spLocks noGrp="1"/>
          </p:cNvSpPr>
          <p:nvPr>
            <p:ph idx="1"/>
          </p:nvPr>
        </p:nvSpPr>
        <p:spPr>
          <a:xfrm>
            <a:off x="1251678" y="2286001"/>
            <a:ext cx="10178322" cy="3593591"/>
          </a:xfrm>
        </p:spPr>
        <p:txBody>
          <a:bodyPr>
            <a:normAutofit/>
          </a:bodyPr>
          <a:lstStyle/>
          <a:p>
            <a:pPr marL="0" indent="0">
              <a:buNone/>
            </a:pPr>
            <a:r>
              <a:rPr lang="en-GB" dirty="0"/>
              <a:t>What state is Death Valley in? Is it:</a:t>
            </a:r>
          </a:p>
          <a:p>
            <a:pPr marL="0" indent="0">
              <a:buNone/>
            </a:pPr>
            <a:endParaRPr lang="en-GB" dirty="0"/>
          </a:p>
          <a:p>
            <a:pPr marL="0" indent="0">
              <a:buNone/>
            </a:pPr>
            <a:endParaRPr lang="en-GB" dirty="0"/>
          </a:p>
          <a:p>
            <a:pPr marL="0" indent="0" algn="ctr">
              <a:buNone/>
            </a:pPr>
            <a:r>
              <a:rPr lang="en-GB" dirty="0"/>
              <a:t>OR</a:t>
            </a:r>
          </a:p>
        </p:txBody>
      </p:sp>
      <p:sp>
        <p:nvSpPr>
          <p:cNvPr id="4" name="Oval 3">
            <a:hlinkClick r:id="rId3" action="ppaction://hlinksldjump"/>
            <a:extLst>
              <a:ext uri="{FF2B5EF4-FFF2-40B4-BE49-F238E27FC236}">
                <a16:creationId xmlns:a16="http://schemas.microsoft.com/office/drawing/2014/main" id="{6964D37F-79D6-4462-8093-295F064FF421}"/>
              </a:ext>
            </a:extLst>
          </p:cNvPr>
          <p:cNvSpPr/>
          <p:nvPr/>
        </p:nvSpPr>
        <p:spPr>
          <a:xfrm>
            <a:off x="1858781" y="3309891"/>
            <a:ext cx="2113612" cy="182879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2400" dirty="0">
                <a:solidFill>
                  <a:schemeClr val="tx1"/>
                </a:solidFill>
              </a:rPr>
              <a:t>California</a:t>
            </a:r>
            <a:endParaRPr lang="en-GB" sz="2400">
              <a:solidFill>
                <a:schemeClr val="tx1"/>
              </a:solidFill>
            </a:endParaRPr>
          </a:p>
        </p:txBody>
      </p:sp>
      <p:sp>
        <p:nvSpPr>
          <p:cNvPr id="5" name="Oval 4">
            <a:hlinkClick r:id="rId4" action="ppaction://hlinksldjump"/>
            <a:extLst>
              <a:ext uri="{FF2B5EF4-FFF2-40B4-BE49-F238E27FC236}">
                <a16:creationId xmlns:a16="http://schemas.microsoft.com/office/drawing/2014/main" id="{C7F003A7-957F-4F7D-A3BB-B8323FD8DBF6}"/>
              </a:ext>
            </a:extLst>
          </p:cNvPr>
          <p:cNvSpPr/>
          <p:nvPr/>
        </p:nvSpPr>
        <p:spPr>
          <a:xfrm>
            <a:off x="9114019" y="3309892"/>
            <a:ext cx="2113613" cy="1828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2400" dirty="0">
                <a:solidFill>
                  <a:schemeClr val="tx1"/>
                </a:solidFill>
              </a:rPr>
              <a:t>Nevada</a:t>
            </a:r>
            <a:endParaRPr lang="en-GB" sz="2400">
              <a:solidFill>
                <a:schemeClr val="tx1"/>
              </a:solidFill>
            </a:endParaRPr>
          </a:p>
        </p:txBody>
      </p:sp>
    </p:spTree>
    <p:extLst>
      <p:ext uri="{BB962C8B-B14F-4D97-AF65-F5344CB8AC3E}">
        <p14:creationId xmlns:p14="http://schemas.microsoft.com/office/powerpoint/2010/main" val="359855901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EABB8-1807-4BAE-B323-26B662229F19}"/>
              </a:ext>
            </a:extLst>
          </p:cNvPr>
          <p:cNvSpPr>
            <a:spLocks noGrp="1"/>
          </p:cNvSpPr>
          <p:nvPr>
            <p:ph type="title"/>
          </p:nvPr>
        </p:nvSpPr>
        <p:spPr/>
        <p:txBody>
          <a:bodyPr>
            <a:normAutofit/>
          </a:bodyPr>
          <a:lstStyle/>
          <a:p>
            <a:pPr algn="ctr"/>
            <a:r>
              <a:rPr lang="en-GB" sz="9600" dirty="0"/>
              <a:t>woohoo!!!</a:t>
            </a:r>
          </a:p>
        </p:txBody>
      </p:sp>
      <p:sp>
        <p:nvSpPr>
          <p:cNvPr id="3" name="Content Placeholder 2">
            <a:extLst>
              <a:ext uri="{FF2B5EF4-FFF2-40B4-BE49-F238E27FC236}">
                <a16:creationId xmlns:a16="http://schemas.microsoft.com/office/drawing/2014/main" id="{017299F3-35C4-4E26-9737-0FA2D43892C1}"/>
              </a:ext>
            </a:extLst>
          </p:cNvPr>
          <p:cNvSpPr>
            <a:spLocks noGrp="1"/>
          </p:cNvSpPr>
          <p:nvPr>
            <p:ph idx="1"/>
          </p:nvPr>
        </p:nvSpPr>
        <p:spPr/>
        <p:txBody>
          <a:bodyPr>
            <a:normAutofit/>
          </a:bodyPr>
          <a:lstStyle/>
          <a:p>
            <a:pPr marL="0" indent="0" algn="ctr">
              <a:buNone/>
            </a:pPr>
            <a:r>
              <a:rPr lang="en-GB" sz="3600" dirty="0">
                <a:solidFill>
                  <a:schemeClr val="tx1"/>
                </a:solidFill>
              </a:rPr>
              <a:t>You got this one right!!!</a:t>
            </a:r>
          </a:p>
        </p:txBody>
      </p:sp>
      <p:sp>
        <p:nvSpPr>
          <p:cNvPr id="4" name="Oval 3">
            <a:hlinkClick r:id="rId2" action="ppaction://hlinksldjump"/>
            <a:extLst>
              <a:ext uri="{FF2B5EF4-FFF2-40B4-BE49-F238E27FC236}">
                <a16:creationId xmlns:a16="http://schemas.microsoft.com/office/drawing/2014/main" id="{A5D56EEC-FF98-4241-ADB5-12FE4BBF8E9C}"/>
              </a:ext>
            </a:extLst>
          </p:cNvPr>
          <p:cNvSpPr/>
          <p:nvPr/>
        </p:nvSpPr>
        <p:spPr>
          <a:xfrm>
            <a:off x="7794885" y="3657600"/>
            <a:ext cx="2698230" cy="19936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Next Question</a:t>
            </a:r>
          </a:p>
        </p:txBody>
      </p:sp>
    </p:spTree>
    <p:extLst>
      <p:ext uri="{BB962C8B-B14F-4D97-AF65-F5344CB8AC3E}">
        <p14:creationId xmlns:p14="http://schemas.microsoft.com/office/powerpoint/2010/main" val="128449909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8D96C-6CFB-4CD0-B1DE-51198A1DC1B1}"/>
              </a:ext>
            </a:extLst>
          </p:cNvPr>
          <p:cNvSpPr>
            <a:spLocks noGrp="1"/>
          </p:cNvSpPr>
          <p:nvPr>
            <p:ph type="title"/>
          </p:nvPr>
        </p:nvSpPr>
        <p:spPr/>
        <p:txBody>
          <a:bodyPr>
            <a:normAutofit/>
          </a:bodyPr>
          <a:lstStyle/>
          <a:p>
            <a:pPr algn="ctr"/>
            <a:r>
              <a:rPr lang="en-GB" sz="9600" dirty="0"/>
              <a:t>Woops!!!</a:t>
            </a:r>
          </a:p>
        </p:txBody>
      </p:sp>
      <p:sp>
        <p:nvSpPr>
          <p:cNvPr id="3" name="Content Placeholder 2">
            <a:extLst>
              <a:ext uri="{FF2B5EF4-FFF2-40B4-BE49-F238E27FC236}">
                <a16:creationId xmlns:a16="http://schemas.microsoft.com/office/drawing/2014/main" id="{9382532D-24AC-4815-8C9D-1FDDF22FC0D9}"/>
              </a:ext>
            </a:extLst>
          </p:cNvPr>
          <p:cNvSpPr>
            <a:spLocks noGrp="1"/>
          </p:cNvSpPr>
          <p:nvPr>
            <p:ph idx="1"/>
          </p:nvPr>
        </p:nvSpPr>
        <p:spPr/>
        <p:txBody>
          <a:bodyPr>
            <a:normAutofit/>
          </a:bodyPr>
          <a:lstStyle/>
          <a:p>
            <a:pPr marL="0" indent="0" algn="ctr">
              <a:buNone/>
            </a:pPr>
            <a:r>
              <a:rPr lang="en-GB" sz="3600" dirty="0">
                <a:solidFill>
                  <a:schemeClr val="tx1"/>
                </a:solidFill>
              </a:rPr>
              <a:t>Wrong answer! Try the next question.</a:t>
            </a:r>
          </a:p>
        </p:txBody>
      </p:sp>
      <p:sp>
        <p:nvSpPr>
          <p:cNvPr id="4" name="Oval 3">
            <a:hlinkClick r:id="rId2" action="ppaction://hlinksldjump"/>
            <a:extLst>
              <a:ext uri="{FF2B5EF4-FFF2-40B4-BE49-F238E27FC236}">
                <a16:creationId xmlns:a16="http://schemas.microsoft.com/office/drawing/2014/main" id="{7800FD47-FDD1-4D75-9201-EE2984E14471}"/>
              </a:ext>
            </a:extLst>
          </p:cNvPr>
          <p:cNvSpPr/>
          <p:nvPr/>
        </p:nvSpPr>
        <p:spPr>
          <a:xfrm>
            <a:off x="8754256" y="3428999"/>
            <a:ext cx="2488367" cy="21323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Next Question</a:t>
            </a:r>
          </a:p>
        </p:txBody>
      </p:sp>
    </p:spTree>
    <p:extLst>
      <p:ext uri="{BB962C8B-B14F-4D97-AF65-F5344CB8AC3E}">
        <p14:creationId xmlns:p14="http://schemas.microsoft.com/office/powerpoint/2010/main" val="3988641047"/>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descr="Badwater Basin Salt Flats | One for the Road">
            <a:extLst>
              <a:ext uri="{FF2B5EF4-FFF2-40B4-BE49-F238E27FC236}">
                <a16:creationId xmlns:a16="http://schemas.microsoft.com/office/drawing/2014/main" id="{2A691FA0-53F8-4E67-972D-9A58EF4F3D9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654" b="9077"/>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0151AADE-3190-40C1-806A-ED3744263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613" y="0"/>
            <a:ext cx="11482387" cy="6858000"/>
          </a:xfrm>
          <a:custGeom>
            <a:avLst/>
            <a:gdLst>
              <a:gd name="connsiteX0" fmla="*/ 0 w 11482387"/>
              <a:gd name="connsiteY0" fmla="*/ 0 h 6858000"/>
              <a:gd name="connsiteX1" fmla="*/ 11482387 w 11482387"/>
              <a:gd name="connsiteY1" fmla="*/ 0 h 6858000"/>
              <a:gd name="connsiteX2" fmla="*/ 11482387 w 11482387"/>
              <a:gd name="connsiteY2" fmla="*/ 6858000 h 6858000"/>
              <a:gd name="connsiteX3" fmla="*/ 0 w 11482387"/>
              <a:gd name="connsiteY3" fmla="*/ 6858000 h 6858000"/>
              <a:gd name="connsiteX4" fmla="*/ 1587 w 11482387"/>
              <a:gd name="connsiteY4" fmla="*/ 6789738 h 6858000"/>
              <a:gd name="connsiteX5" fmla="*/ 9525 w 11482387"/>
              <a:gd name="connsiteY5" fmla="*/ 6729413 h 6858000"/>
              <a:gd name="connsiteX6" fmla="*/ 20637 w 11482387"/>
              <a:gd name="connsiteY6" fmla="*/ 6677025 h 6858000"/>
              <a:gd name="connsiteX7" fmla="*/ 34925 w 11482387"/>
              <a:gd name="connsiteY7" fmla="*/ 6630988 h 6858000"/>
              <a:gd name="connsiteX8" fmla="*/ 50800 w 11482387"/>
              <a:gd name="connsiteY8" fmla="*/ 6589713 h 6858000"/>
              <a:gd name="connsiteX9" fmla="*/ 69850 w 11482387"/>
              <a:gd name="connsiteY9" fmla="*/ 6553200 h 6858000"/>
              <a:gd name="connsiteX10" fmla="*/ 88900 w 11482387"/>
              <a:gd name="connsiteY10" fmla="*/ 6515100 h 6858000"/>
              <a:gd name="connsiteX11" fmla="*/ 107950 w 11482387"/>
              <a:gd name="connsiteY11" fmla="*/ 6477000 h 6858000"/>
              <a:gd name="connsiteX12" fmla="*/ 123825 w 11482387"/>
              <a:gd name="connsiteY12" fmla="*/ 6440488 h 6858000"/>
              <a:gd name="connsiteX13" fmla="*/ 139700 w 11482387"/>
              <a:gd name="connsiteY13" fmla="*/ 6399213 h 6858000"/>
              <a:gd name="connsiteX14" fmla="*/ 155575 w 11482387"/>
              <a:gd name="connsiteY14" fmla="*/ 6353175 h 6858000"/>
              <a:gd name="connsiteX15" fmla="*/ 166687 w 11482387"/>
              <a:gd name="connsiteY15" fmla="*/ 6300788 h 6858000"/>
              <a:gd name="connsiteX16" fmla="*/ 173037 w 11482387"/>
              <a:gd name="connsiteY16" fmla="*/ 6240463 h 6858000"/>
              <a:gd name="connsiteX17" fmla="*/ 176212 w 11482387"/>
              <a:gd name="connsiteY17" fmla="*/ 6172200 h 6858000"/>
              <a:gd name="connsiteX18" fmla="*/ 173037 w 11482387"/>
              <a:gd name="connsiteY18" fmla="*/ 6103938 h 6858000"/>
              <a:gd name="connsiteX19" fmla="*/ 166687 w 11482387"/>
              <a:gd name="connsiteY19" fmla="*/ 6043613 h 6858000"/>
              <a:gd name="connsiteX20" fmla="*/ 155575 w 11482387"/>
              <a:gd name="connsiteY20" fmla="*/ 5991225 h 6858000"/>
              <a:gd name="connsiteX21" fmla="*/ 139700 w 11482387"/>
              <a:gd name="connsiteY21" fmla="*/ 5945188 h 6858000"/>
              <a:gd name="connsiteX22" fmla="*/ 123825 w 11482387"/>
              <a:gd name="connsiteY22" fmla="*/ 5903913 h 6858000"/>
              <a:gd name="connsiteX23" fmla="*/ 107950 w 11482387"/>
              <a:gd name="connsiteY23" fmla="*/ 5867400 h 6858000"/>
              <a:gd name="connsiteX24" fmla="*/ 88900 w 11482387"/>
              <a:gd name="connsiteY24" fmla="*/ 5829300 h 6858000"/>
              <a:gd name="connsiteX25" fmla="*/ 69850 w 11482387"/>
              <a:gd name="connsiteY25" fmla="*/ 5791200 h 6858000"/>
              <a:gd name="connsiteX26" fmla="*/ 50800 w 11482387"/>
              <a:gd name="connsiteY26" fmla="*/ 5754688 h 6858000"/>
              <a:gd name="connsiteX27" fmla="*/ 34925 w 11482387"/>
              <a:gd name="connsiteY27" fmla="*/ 5713413 h 6858000"/>
              <a:gd name="connsiteX28" fmla="*/ 20637 w 11482387"/>
              <a:gd name="connsiteY28" fmla="*/ 5667375 h 6858000"/>
              <a:gd name="connsiteX29" fmla="*/ 9525 w 11482387"/>
              <a:gd name="connsiteY29" fmla="*/ 5614988 h 6858000"/>
              <a:gd name="connsiteX30" fmla="*/ 1587 w 11482387"/>
              <a:gd name="connsiteY30" fmla="*/ 5554663 h 6858000"/>
              <a:gd name="connsiteX31" fmla="*/ 0 w 11482387"/>
              <a:gd name="connsiteY31" fmla="*/ 5486400 h 6858000"/>
              <a:gd name="connsiteX32" fmla="*/ 1587 w 11482387"/>
              <a:gd name="connsiteY32" fmla="*/ 5418138 h 6858000"/>
              <a:gd name="connsiteX33" fmla="*/ 9525 w 11482387"/>
              <a:gd name="connsiteY33" fmla="*/ 5357813 h 6858000"/>
              <a:gd name="connsiteX34" fmla="*/ 20637 w 11482387"/>
              <a:gd name="connsiteY34" fmla="*/ 5305425 h 6858000"/>
              <a:gd name="connsiteX35" fmla="*/ 34925 w 11482387"/>
              <a:gd name="connsiteY35" fmla="*/ 5259388 h 6858000"/>
              <a:gd name="connsiteX36" fmla="*/ 50800 w 11482387"/>
              <a:gd name="connsiteY36" fmla="*/ 5218113 h 6858000"/>
              <a:gd name="connsiteX37" fmla="*/ 69850 w 11482387"/>
              <a:gd name="connsiteY37" fmla="*/ 5181600 h 6858000"/>
              <a:gd name="connsiteX38" fmla="*/ 88900 w 11482387"/>
              <a:gd name="connsiteY38" fmla="*/ 5143500 h 6858000"/>
              <a:gd name="connsiteX39" fmla="*/ 107950 w 11482387"/>
              <a:gd name="connsiteY39" fmla="*/ 5105400 h 6858000"/>
              <a:gd name="connsiteX40" fmla="*/ 123825 w 11482387"/>
              <a:gd name="connsiteY40" fmla="*/ 5068888 h 6858000"/>
              <a:gd name="connsiteX41" fmla="*/ 139700 w 11482387"/>
              <a:gd name="connsiteY41" fmla="*/ 5027613 h 6858000"/>
              <a:gd name="connsiteX42" fmla="*/ 155575 w 11482387"/>
              <a:gd name="connsiteY42" fmla="*/ 4981575 h 6858000"/>
              <a:gd name="connsiteX43" fmla="*/ 166687 w 11482387"/>
              <a:gd name="connsiteY43" fmla="*/ 4929188 h 6858000"/>
              <a:gd name="connsiteX44" fmla="*/ 173037 w 11482387"/>
              <a:gd name="connsiteY44" fmla="*/ 4868863 h 6858000"/>
              <a:gd name="connsiteX45" fmla="*/ 176212 w 11482387"/>
              <a:gd name="connsiteY45" fmla="*/ 4800600 h 6858000"/>
              <a:gd name="connsiteX46" fmla="*/ 173037 w 11482387"/>
              <a:gd name="connsiteY46" fmla="*/ 4732338 h 6858000"/>
              <a:gd name="connsiteX47" fmla="*/ 166687 w 11482387"/>
              <a:gd name="connsiteY47" fmla="*/ 4672013 h 6858000"/>
              <a:gd name="connsiteX48" fmla="*/ 155575 w 11482387"/>
              <a:gd name="connsiteY48" fmla="*/ 4619625 h 6858000"/>
              <a:gd name="connsiteX49" fmla="*/ 139700 w 11482387"/>
              <a:gd name="connsiteY49" fmla="*/ 4573588 h 6858000"/>
              <a:gd name="connsiteX50" fmla="*/ 123825 w 11482387"/>
              <a:gd name="connsiteY50" fmla="*/ 4532313 h 6858000"/>
              <a:gd name="connsiteX51" fmla="*/ 107950 w 11482387"/>
              <a:gd name="connsiteY51" fmla="*/ 4495800 h 6858000"/>
              <a:gd name="connsiteX52" fmla="*/ 69850 w 11482387"/>
              <a:gd name="connsiteY52" fmla="*/ 4419600 h 6858000"/>
              <a:gd name="connsiteX53" fmla="*/ 50800 w 11482387"/>
              <a:gd name="connsiteY53" fmla="*/ 4383088 h 6858000"/>
              <a:gd name="connsiteX54" fmla="*/ 34925 w 11482387"/>
              <a:gd name="connsiteY54" fmla="*/ 4341813 h 6858000"/>
              <a:gd name="connsiteX55" fmla="*/ 20637 w 11482387"/>
              <a:gd name="connsiteY55" fmla="*/ 4295775 h 6858000"/>
              <a:gd name="connsiteX56" fmla="*/ 9525 w 11482387"/>
              <a:gd name="connsiteY56" fmla="*/ 4243388 h 6858000"/>
              <a:gd name="connsiteX57" fmla="*/ 1587 w 11482387"/>
              <a:gd name="connsiteY57" fmla="*/ 4183063 h 6858000"/>
              <a:gd name="connsiteX58" fmla="*/ 0 w 11482387"/>
              <a:gd name="connsiteY58" fmla="*/ 4114800 h 6858000"/>
              <a:gd name="connsiteX59" fmla="*/ 1587 w 11482387"/>
              <a:gd name="connsiteY59" fmla="*/ 4046538 h 6858000"/>
              <a:gd name="connsiteX60" fmla="*/ 9525 w 11482387"/>
              <a:gd name="connsiteY60" fmla="*/ 3986213 h 6858000"/>
              <a:gd name="connsiteX61" fmla="*/ 20637 w 11482387"/>
              <a:gd name="connsiteY61" fmla="*/ 3933825 h 6858000"/>
              <a:gd name="connsiteX62" fmla="*/ 34925 w 11482387"/>
              <a:gd name="connsiteY62" fmla="*/ 3887788 h 6858000"/>
              <a:gd name="connsiteX63" fmla="*/ 50800 w 11482387"/>
              <a:gd name="connsiteY63" fmla="*/ 3846513 h 6858000"/>
              <a:gd name="connsiteX64" fmla="*/ 69850 w 11482387"/>
              <a:gd name="connsiteY64" fmla="*/ 3810000 h 6858000"/>
              <a:gd name="connsiteX65" fmla="*/ 88900 w 11482387"/>
              <a:gd name="connsiteY65" fmla="*/ 3771900 h 6858000"/>
              <a:gd name="connsiteX66" fmla="*/ 107950 w 11482387"/>
              <a:gd name="connsiteY66" fmla="*/ 3733800 h 6858000"/>
              <a:gd name="connsiteX67" fmla="*/ 123825 w 11482387"/>
              <a:gd name="connsiteY67" fmla="*/ 3697288 h 6858000"/>
              <a:gd name="connsiteX68" fmla="*/ 139700 w 11482387"/>
              <a:gd name="connsiteY68" fmla="*/ 3656013 h 6858000"/>
              <a:gd name="connsiteX69" fmla="*/ 155575 w 11482387"/>
              <a:gd name="connsiteY69" fmla="*/ 3609975 h 6858000"/>
              <a:gd name="connsiteX70" fmla="*/ 166687 w 11482387"/>
              <a:gd name="connsiteY70" fmla="*/ 3557588 h 6858000"/>
              <a:gd name="connsiteX71" fmla="*/ 173037 w 11482387"/>
              <a:gd name="connsiteY71" fmla="*/ 3497263 h 6858000"/>
              <a:gd name="connsiteX72" fmla="*/ 176212 w 11482387"/>
              <a:gd name="connsiteY72" fmla="*/ 3427413 h 6858000"/>
              <a:gd name="connsiteX73" fmla="*/ 173037 w 11482387"/>
              <a:gd name="connsiteY73" fmla="*/ 3360738 h 6858000"/>
              <a:gd name="connsiteX74" fmla="*/ 166687 w 11482387"/>
              <a:gd name="connsiteY74" fmla="*/ 3300413 h 6858000"/>
              <a:gd name="connsiteX75" fmla="*/ 155575 w 11482387"/>
              <a:gd name="connsiteY75" fmla="*/ 3248025 h 6858000"/>
              <a:gd name="connsiteX76" fmla="*/ 139700 w 11482387"/>
              <a:gd name="connsiteY76" fmla="*/ 3201988 h 6858000"/>
              <a:gd name="connsiteX77" fmla="*/ 123825 w 11482387"/>
              <a:gd name="connsiteY77" fmla="*/ 3160713 h 6858000"/>
              <a:gd name="connsiteX78" fmla="*/ 107950 w 11482387"/>
              <a:gd name="connsiteY78" fmla="*/ 3124200 h 6858000"/>
              <a:gd name="connsiteX79" fmla="*/ 88900 w 11482387"/>
              <a:gd name="connsiteY79" fmla="*/ 3086100 h 6858000"/>
              <a:gd name="connsiteX80" fmla="*/ 69850 w 11482387"/>
              <a:gd name="connsiteY80" fmla="*/ 3048000 h 6858000"/>
              <a:gd name="connsiteX81" fmla="*/ 50800 w 11482387"/>
              <a:gd name="connsiteY81" fmla="*/ 3011488 h 6858000"/>
              <a:gd name="connsiteX82" fmla="*/ 34925 w 11482387"/>
              <a:gd name="connsiteY82" fmla="*/ 2970213 h 6858000"/>
              <a:gd name="connsiteX83" fmla="*/ 20637 w 11482387"/>
              <a:gd name="connsiteY83" fmla="*/ 2924175 h 6858000"/>
              <a:gd name="connsiteX84" fmla="*/ 9525 w 11482387"/>
              <a:gd name="connsiteY84" fmla="*/ 2871788 h 6858000"/>
              <a:gd name="connsiteX85" fmla="*/ 1587 w 11482387"/>
              <a:gd name="connsiteY85" fmla="*/ 2811463 h 6858000"/>
              <a:gd name="connsiteX86" fmla="*/ 0 w 11482387"/>
              <a:gd name="connsiteY86" fmla="*/ 2743200 h 6858000"/>
              <a:gd name="connsiteX87" fmla="*/ 1587 w 11482387"/>
              <a:gd name="connsiteY87" fmla="*/ 2674938 h 6858000"/>
              <a:gd name="connsiteX88" fmla="*/ 9525 w 11482387"/>
              <a:gd name="connsiteY88" fmla="*/ 2614613 h 6858000"/>
              <a:gd name="connsiteX89" fmla="*/ 20637 w 11482387"/>
              <a:gd name="connsiteY89" fmla="*/ 2562225 h 6858000"/>
              <a:gd name="connsiteX90" fmla="*/ 34925 w 11482387"/>
              <a:gd name="connsiteY90" fmla="*/ 2516188 h 6858000"/>
              <a:gd name="connsiteX91" fmla="*/ 50800 w 11482387"/>
              <a:gd name="connsiteY91" fmla="*/ 2474913 h 6858000"/>
              <a:gd name="connsiteX92" fmla="*/ 69850 w 11482387"/>
              <a:gd name="connsiteY92" fmla="*/ 2438400 h 6858000"/>
              <a:gd name="connsiteX93" fmla="*/ 88900 w 11482387"/>
              <a:gd name="connsiteY93" fmla="*/ 2400300 h 6858000"/>
              <a:gd name="connsiteX94" fmla="*/ 107950 w 11482387"/>
              <a:gd name="connsiteY94" fmla="*/ 2362200 h 6858000"/>
              <a:gd name="connsiteX95" fmla="*/ 123825 w 11482387"/>
              <a:gd name="connsiteY95" fmla="*/ 2325688 h 6858000"/>
              <a:gd name="connsiteX96" fmla="*/ 139700 w 11482387"/>
              <a:gd name="connsiteY96" fmla="*/ 2284413 h 6858000"/>
              <a:gd name="connsiteX97" fmla="*/ 155575 w 11482387"/>
              <a:gd name="connsiteY97" fmla="*/ 2238375 h 6858000"/>
              <a:gd name="connsiteX98" fmla="*/ 166687 w 11482387"/>
              <a:gd name="connsiteY98" fmla="*/ 2185988 h 6858000"/>
              <a:gd name="connsiteX99" fmla="*/ 173037 w 11482387"/>
              <a:gd name="connsiteY99" fmla="*/ 2125663 h 6858000"/>
              <a:gd name="connsiteX100" fmla="*/ 176212 w 11482387"/>
              <a:gd name="connsiteY100" fmla="*/ 2057400 h 6858000"/>
              <a:gd name="connsiteX101" fmla="*/ 173037 w 11482387"/>
              <a:gd name="connsiteY101" fmla="*/ 1989138 h 6858000"/>
              <a:gd name="connsiteX102" fmla="*/ 166687 w 11482387"/>
              <a:gd name="connsiteY102" fmla="*/ 1928813 h 6858000"/>
              <a:gd name="connsiteX103" fmla="*/ 155575 w 11482387"/>
              <a:gd name="connsiteY103" fmla="*/ 1876425 h 6858000"/>
              <a:gd name="connsiteX104" fmla="*/ 139700 w 11482387"/>
              <a:gd name="connsiteY104" fmla="*/ 1830388 h 6858000"/>
              <a:gd name="connsiteX105" fmla="*/ 123825 w 11482387"/>
              <a:gd name="connsiteY105" fmla="*/ 1789113 h 6858000"/>
              <a:gd name="connsiteX106" fmla="*/ 107950 w 11482387"/>
              <a:gd name="connsiteY106" fmla="*/ 1752600 h 6858000"/>
              <a:gd name="connsiteX107" fmla="*/ 88900 w 11482387"/>
              <a:gd name="connsiteY107" fmla="*/ 1714500 h 6858000"/>
              <a:gd name="connsiteX108" fmla="*/ 69850 w 11482387"/>
              <a:gd name="connsiteY108" fmla="*/ 1676400 h 6858000"/>
              <a:gd name="connsiteX109" fmla="*/ 50800 w 11482387"/>
              <a:gd name="connsiteY109" fmla="*/ 1639888 h 6858000"/>
              <a:gd name="connsiteX110" fmla="*/ 34925 w 11482387"/>
              <a:gd name="connsiteY110" fmla="*/ 1598613 h 6858000"/>
              <a:gd name="connsiteX111" fmla="*/ 20637 w 11482387"/>
              <a:gd name="connsiteY111" fmla="*/ 1552575 h 6858000"/>
              <a:gd name="connsiteX112" fmla="*/ 9525 w 11482387"/>
              <a:gd name="connsiteY112" fmla="*/ 1500188 h 6858000"/>
              <a:gd name="connsiteX113" fmla="*/ 1587 w 11482387"/>
              <a:gd name="connsiteY113" fmla="*/ 1439863 h 6858000"/>
              <a:gd name="connsiteX114" fmla="*/ 0 w 11482387"/>
              <a:gd name="connsiteY114" fmla="*/ 1371600 h 6858000"/>
              <a:gd name="connsiteX115" fmla="*/ 1587 w 11482387"/>
              <a:gd name="connsiteY115" fmla="*/ 1303338 h 6858000"/>
              <a:gd name="connsiteX116" fmla="*/ 9525 w 11482387"/>
              <a:gd name="connsiteY116" fmla="*/ 1243013 h 6858000"/>
              <a:gd name="connsiteX117" fmla="*/ 20637 w 11482387"/>
              <a:gd name="connsiteY117" fmla="*/ 1190625 h 6858000"/>
              <a:gd name="connsiteX118" fmla="*/ 34925 w 11482387"/>
              <a:gd name="connsiteY118" fmla="*/ 1144588 h 6858000"/>
              <a:gd name="connsiteX119" fmla="*/ 50800 w 11482387"/>
              <a:gd name="connsiteY119" fmla="*/ 1103313 h 6858000"/>
              <a:gd name="connsiteX120" fmla="*/ 69850 w 11482387"/>
              <a:gd name="connsiteY120" fmla="*/ 1066800 h 6858000"/>
              <a:gd name="connsiteX121" fmla="*/ 88900 w 11482387"/>
              <a:gd name="connsiteY121" fmla="*/ 1028700 h 6858000"/>
              <a:gd name="connsiteX122" fmla="*/ 107950 w 11482387"/>
              <a:gd name="connsiteY122" fmla="*/ 990600 h 6858000"/>
              <a:gd name="connsiteX123" fmla="*/ 123825 w 11482387"/>
              <a:gd name="connsiteY123" fmla="*/ 954088 h 6858000"/>
              <a:gd name="connsiteX124" fmla="*/ 139700 w 11482387"/>
              <a:gd name="connsiteY124" fmla="*/ 912813 h 6858000"/>
              <a:gd name="connsiteX125" fmla="*/ 155575 w 11482387"/>
              <a:gd name="connsiteY125" fmla="*/ 866775 h 6858000"/>
              <a:gd name="connsiteX126" fmla="*/ 166687 w 11482387"/>
              <a:gd name="connsiteY126" fmla="*/ 814388 h 6858000"/>
              <a:gd name="connsiteX127" fmla="*/ 173037 w 11482387"/>
              <a:gd name="connsiteY127" fmla="*/ 754063 h 6858000"/>
              <a:gd name="connsiteX128" fmla="*/ 176212 w 11482387"/>
              <a:gd name="connsiteY128" fmla="*/ 685800 h 6858000"/>
              <a:gd name="connsiteX129" fmla="*/ 173037 w 11482387"/>
              <a:gd name="connsiteY129" fmla="*/ 617538 h 6858000"/>
              <a:gd name="connsiteX130" fmla="*/ 166687 w 11482387"/>
              <a:gd name="connsiteY130" fmla="*/ 557213 h 6858000"/>
              <a:gd name="connsiteX131" fmla="*/ 155575 w 11482387"/>
              <a:gd name="connsiteY131" fmla="*/ 504825 h 6858000"/>
              <a:gd name="connsiteX132" fmla="*/ 139700 w 11482387"/>
              <a:gd name="connsiteY132" fmla="*/ 458788 h 6858000"/>
              <a:gd name="connsiteX133" fmla="*/ 123825 w 11482387"/>
              <a:gd name="connsiteY133" fmla="*/ 417513 h 6858000"/>
              <a:gd name="connsiteX134" fmla="*/ 107950 w 11482387"/>
              <a:gd name="connsiteY134" fmla="*/ 381000 h 6858000"/>
              <a:gd name="connsiteX135" fmla="*/ 88900 w 11482387"/>
              <a:gd name="connsiteY135" fmla="*/ 342900 h 6858000"/>
              <a:gd name="connsiteX136" fmla="*/ 69850 w 11482387"/>
              <a:gd name="connsiteY136" fmla="*/ 304800 h 6858000"/>
              <a:gd name="connsiteX137" fmla="*/ 50800 w 11482387"/>
              <a:gd name="connsiteY137" fmla="*/ 268288 h 6858000"/>
              <a:gd name="connsiteX138" fmla="*/ 34925 w 11482387"/>
              <a:gd name="connsiteY138" fmla="*/ 227013 h 6858000"/>
              <a:gd name="connsiteX139" fmla="*/ 20637 w 11482387"/>
              <a:gd name="connsiteY139" fmla="*/ 180975 h 6858000"/>
              <a:gd name="connsiteX140" fmla="*/ 9525 w 11482387"/>
              <a:gd name="connsiteY140" fmla="*/ 128588 h 6858000"/>
              <a:gd name="connsiteX141" fmla="*/ 1587 w 11482387"/>
              <a:gd name="connsiteY141" fmla="*/ 6826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11482387" h="6858000">
                <a:moveTo>
                  <a:pt x="0" y="0"/>
                </a:moveTo>
                <a:lnTo>
                  <a:pt x="11482387" y="0"/>
                </a:lnTo>
                <a:lnTo>
                  <a:pt x="11482387" y="6858000"/>
                </a:lnTo>
                <a:lnTo>
                  <a:pt x="0" y="6858000"/>
                </a:lnTo>
                <a:lnTo>
                  <a:pt x="1587" y="6789738"/>
                </a:lnTo>
                <a:lnTo>
                  <a:pt x="9525" y="6729413"/>
                </a:lnTo>
                <a:lnTo>
                  <a:pt x="20637" y="6677025"/>
                </a:lnTo>
                <a:lnTo>
                  <a:pt x="34925" y="6630988"/>
                </a:lnTo>
                <a:lnTo>
                  <a:pt x="50800" y="6589713"/>
                </a:lnTo>
                <a:lnTo>
                  <a:pt x="69850" y="6553200"/>
                </a:lnTo>
                <a:lnTo>
                  <a:pt x="88900" y="6515100"/>
                </a:lnTo>
                <a:lnTo>
                  <a:pt x="107950" y="6477000"/>
                </a:lnTo>
                <a:lnTo>
                  <a:pt x="123825" y="6440488"/>
                </a:lnTo>
                <a:lnTo>
                  <a:pt x="139700" y="6399213"/>
                </a:lnTo>
                <a:lnTo>
                  <a:pt x="155575" y="6353175"/>
                </a:lnTo>
                <a:lnTo>
                  <a:pt x="166687" y="6300788"/>
                </a:lnTo>
                <a:lnTo>
                  <a:pt x="173037" y="6240463"/>
                </a:lnTo>
                <a:lnTo>
                  <a:pt x="176212" y="6172200"/>
                </a:lnTo>
                <a:lnTo>
                  <a:pt x="173037" y="6103938"/>
                </a:lnTo>
                <a:lnTo>
                  <a:pt x="166687" y="6043613"/>
                </a:lnTo>
                <a:lnTo>
                  <a:pt x="155575" y="5991225"/>
                </a:lnTo>
                <a:lnTo>
                  <a:pt x="139700" y="5945188"/>
                </a:lnTo>
                <a:lnTo>
                  <a:pt x="123825" y="5903913"/>
                </a:lnTo>
                <a:lnTo>
                  <a:pt x="107950" y="5867400"/>
                </a:lnTo>
                <a:lnTo>
                  <a:pt x="88900" y="5829300"/>
                </a:lnTo>
                <a:lnTo>
                  <a:pt x="69850" y="5791200"/>
                </a:lnTo>
                <a:lnTo>
                  <a:pt x="50800" y="5754688"/>
                </a:lnTo>
                <a:lnTo>
                  <a:pt x="34925" y="5713413"/>
                </a:lnTo>
                <a:lnTo>
                  <a:pt x="20637" y="5667375"/>
                </a:lnTo>
                <a:lnTo>
                  <a:pt x="9525" y="5614988"/>
                </a:lnTo>
                <a:lnTo>
                  <a:pt x="1587" y="5554663"/>
                </a:lnTo>
                <a:lnTo>
                  <a:pt x="0" y="5486400"/>
                </a:lnTo>
                <a:lnTo>
                  <a:pt x="1587" y="5418138"/>
                </a:lnTo>
                <a:lnTo>
                  <a:pt x="9525" y="5357813"/>
                </a:lnTo>
                <a:lnTo>
                  <a:pt x="20637" y="5305425"/>
                </a:lnTo>
                <a:lnTo>
                  <a:pt x="34925" y="5259388"/>
                </a:lnTo>
                <a:lnTo>
                  <a:pt x="50800" y="5218113"/>
                </a:lnTo>
                <a:lnTo>
                  <a:pt x="69850" y="5181600"/>
                </a:lnTo>
                <a:lnTo>
                  <a:pt x="88900" y="5143500"/>
                </a:lnTo>
                <a:lnTo>
                  <a:pt x="107950" y="5105400"/>
                </a:lnTo>
                <a:lnTo>
                  <a:pt x="123825" y="5068888"/>
                </a:lnTo>
                <a:lnTo>
                  <a:pt x="139700" y="5027613"/>
                </a:lnTo>
                <a:lnTo>
                  <a:pt x="155575" y="4981575"/>
                </a:lnTo>
                <a:lnTo>
                  <a:pt x="166687" y="4929188"/>
                </a:lnTo>
                <a:lnTo>
                  <a:pt x="173037" y="4868863"/>
                </a:lnTo>
                <a:lnTo>
                  <a:pt x="176212" y="4800600"/>
                </a:lnTo>
                <a:lnTo>
                  <a:pt x="173037" y="4732338"/>
                </a:lnTo>
                <a:lnTo>
                  <a:pt x="166687" y="4672013"/>
                </a:lnTo>
                <a:lnTo>
                  <a:pt x="155575" y="4619625"/>
                </a:lnTo>
                <a:lnTo>
                  <a:pt x="139700" y="4573588"/>
                </a:lnTo>
                <a:lnTo>
                  <a:pt x="123825" y="4532313"/>
                </a:lnTo>
                <a:lnTo>
                  <a:pt x="107950" y="4495800"/>
                </a:lnTo>
                <a:lnTo>
                  <a:pt x="69850" y="4419600"/>
                </a:lnTo>
                <a:lnTo>
                  <a:pt x="50800" y="4383088"/>
                </a:lnTo>
                <a:lnTo>
                  <a:pt x="34925" y="4341813"/>
                </a:lnTo>
                <a:lnTo>
                  <a:pt x="20637" y="4295775"/>
                </a:lnTo>
                <a:lnTo>
                  <a:pt x="9525" y="4243388"/>
                </a:lnTo>
                <a:lnTo>
                  <a:pt x="1587" y="4183063"/>
                </a:lnTo>
                <a:lnTo>
                  <a:pt x="0" y="4114800"/>
                </a:lnTo>
                <a:lnTo>
                  <a:pt x="1587" y="4046538"/>
                </a:lnTo>
                <a:lnTo>
                  <a:pt x="9525" y="3986213"/>
                </a:lnTo>
                <a:lnTo>
                  <a:pt x="20637" y="3933825"/>
                </a:lnTo>
                <a:lnTo>
                  <a:pt x="34925" y="3887788"/>
                </a:lnTo>
                <a:lnTo>
                  <a:pt x="50800" y="3846513"/>
                </a:lnTo>
                <a:lnTo>
                  <a:pt x="69850" y="3810000"/>
                </a:lnTo>
                <a:lnTo>
                  <a:pt x="88900" y="3771900"/>
                </a:lnTo>
                <a:lnTo>
                  <a:pt x="107950" y="3733800"/>
                </a:lnTo>
                <a:lnTo>
                  <a:pt x="123825" y="3697288"/>
                </a:lnTo>
                <a:lnTo>
                  <a:pt x="139700" y="3656013"/>
                </a:lnTo>
                <a:lnTo>
                  <a:pt x="155575" y="3609975"/>
                </a:lnTo>
                <a:lnTo>
                  <a:pt x="166687" y="3557588"/>
                </a:lnTo>
                <a:lnTo>
                  <a:pt x="173037" y="3497263"/>
                </a:lnTo>
                <a:lnTo>
                  <a:pt x="176212" y="3427413"/>
                </a:lnTo>
                <a:lnTo>
                  <a:pt x="173037" y="3360738"/>
                </a:lnTo>
                <a:lnTo>
                  <a:pt x="166687" y="3300413"/>
                </a:lnTo>
                <a:lnTo>
                  <a:pt x="155575" y="3248025"/>
                </a:lnTo>
                <a:lnTo>
                  <a:pt x="139700" y="3201988"/>
                </a:lnTo>
                <a:lnTo>
                  <a:pt x="123825" y="3160713"/>
                </a:lnTo>
                <a:lnTo>
                  <a:pt x="107950" y="3124200"/>
                </a:lnTo>
                <a:lnTo>
                  <a:pt x="88900" y="3086100"/>
                </a:lnTo>
                <a:lnTo>
                  <a:pt x="69850" y="3048000"/>
                </a:lnTo>
                <a:lnTo>
                  <a:pt x="50800" y="3011488"/>
                </a:lnTo>
                <a:lnTo>
                  <a:pt x="34925" y="2970213"/>
                </a:lnTo>
                <a:lnTo>
                  <a:pt x="20637" y="2924175"/>
                </a:lnTo>
                <a:lnTo>
                  <a:pt x="9525" y="2871788"/>
                </a:lnTo>
                <a:lnTo>
                  <a:pt x="1587" y="2811463"/>
                </a:lnTo>
                <a:lnTo>
                  <a:pt x="0" y="2743200"/>
                </a:lnTo>
                <a:lnTo>
                  <a:pt x="1587" y="2674938"/>
                </a:lnTo>
                <a:lnTo>
                  <a:pt x="9525" y="2614613"/>
                </a:lnTo>
                <a:lnTo>
                  <a:pt x="20637" y="2562225"/>
                </a:lnTo>
                <a:lnTo>
                  <a:pt x="34925" y="2516188"/>
                </a:lnTo>
                <a:lnTo>
                  <a:pt x="50800" y="2474913"/>
                </a:lnTo>
                <a:lnTo>
                  <a:pt x="69850" y="2438400"/>
                </a:lnTo>
                <a:lnTo>
                  <a:pt x="88900" y="2400300"/>
                </a:lnTo>
                <a:lnTo>
                  <a:pt x="107950" y="2362200"/>
                </a:lnTo>
                <a:lnTo>
                  <a:pt x="123825" y="2325688"/>
                </a:lnTo>
                <a:lnTo>
                  <a:pt x="139700" y="2284413"/>
                </a:lnTo>
                <a:lnTo>
                  <a:pt x="155575" y="2238375"/>
                </a:lnTo>
                <a:lnTo>
                  <a:pt x="166687" y="2185988"/>
                </a:lnTo>
                <a:lnTo>
                  <a:pt x="173037" y="2125663"/>
                </a:lnTo>
                <a:lnTo>
                  <a:pt x="176212" y="2057400"/>
                </a:lnTo>
                <a:lnTo>
                  <a:pt x="173037" y="1989138"/>
                </a:lnTo>
                <a:lnTo>
                  <a:pt x="166687" y="1928813"/>
                </a:lnTo>
                <a:lnTo>
                  <a:pt x="155575" y="1876425"/>
                </a:lnTo>
                <a:lnTo>
                  <a:pt x="139700" y="1830388"/>
                </a:lnTo>
                <a:lnTo>
                  <a:pt x="123825" y="1789113"/>
                </a:lnTo>
                <a:lnTo>
                  <a:pt x="107950" y="1752600"/>
                </a:lnTo>
                <a:lnTo>
                  <a:pt x="88900" y="1714500"/>
                </a:lnTo>
                <a:lnTo>
                  <a:pt x="69850" y="1676400"/>
                </a:lnTo>
                <a:lnTo>
                  <a:pt x="50800" y="1639888"/>
                </a:lnTo>
                <a:lnTo>
                  <a:pt x="34925" y="1598613"/>
                </a:lnTo>
                <a:lnTo>
                  <a:pt x="20637" y="1552575"/>
                </a:lnTo>
                <a:lnTo>
                  <a:pt x="9525" y="1500188"/>
                </a:lnTo>
                <a:lnTo>
                  <a:pt x="1587" y="1439863"/>
                </a:lnTo>
                <a:lnTo>
                  <a:pt x="0" y="1371600"/>
                </a:lnTo>
                <a:lnTo>
                  <a:pt x="1587" y="1303338"/>
                </a:lnTo>
                <a:lnTo>
                  <a:pt x="9525" y="1243013"/>
                </a:lnTo>
                <a:lnTo>
                  <a:pt x="20637" y="1190625"/>
                </a:lnTo>
                <a:lnTo>
                  <a:pt x="34925" y="1144588"/>
                </a:lnTo>
                <a:lnTo>
                  <a:pt x="50800" y="1103313"/>
                </a:lnTo>
                <a:lnTo>
                  <a:pt x="69850" y="1066800"/>
                </a:lnTo>
                <a:lnTo>
                  <a:pt x="88900" y="1028700"/>
                </a:lnTo>
                <a:lnTo>
                  <a:pt x="107950" y="990600"/>
                </a:lnTo>
                <a:lnTo>
                  <a:pt x="123825" y="954088"/>
                </a:lnTo>
                <a:lnTo>
                  <a:pt x="139700" y="912813"/>
                </a:lnTo>
                <a:lnTo>
                  <a:pt x="155575" y="866775"/>
                </a:lnTo>
                <a:lnTo>
                  <a:pt x="166687" y="814388"/>
                </a:lnTo>
                <a:lnTo>
                  <a:pt x="173037" y="754063"/>
                </a:lnTo>
                <a:lnTo>
                  <a:pt x="176212" y="685800"/>
                </a:lnTo>
                <a:lnTo>
                  <a:pt x="173037" y="617538"/>
                </a:lnTo>
                <a:lnTo>
                  <a:pt x="166687" y="557213"/>
                </a:lnTo>
                <a:lnTo>
                  <a:pt x="155575" y="504825"/>
                </a:lnTo>
                <a:lnTo>
                  <a:pt x="139700" y="458788"/>
                </a:lnTo>
                <a:lnTo>
                  <a:pt x="123825" y="417513"/>
                </a:lnTo>
                <a:lnTo>
                  <a:pt x="107950" y="381000"/>
                </a:lnTo>
                <a:lnTo>
                  <a:pt x="88900" y="342900"/>
                </a:lnTo>
                <a:lnTo>
                  <a:pt x="69850" y="304800"/>
                </a:lnTo>
                <a:lnTo>
                  <a:pt x="50800" y="268288"/>
                </a:lnTo>
                <a:lnTo>
                  <a:pt x="34925" y="227013"/>
                </a:lnTo>
                <a:lnTo>
                  <a:pt x="20637" y="180975"/>
                </a:lnTo>
                <a:lnTo>
                  <a:pt x="9525" y="128588"/>
                </a:lnTo>
                <a:lnTo>
                  <a:pt x="1587" y="68263"/>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3C2EE9A-7DC8-478E-97D6-BEC2B5C7C706}"/>
              </a:ext>
            </a:extLst>
          </p:cNvPr>
          <p:cNvSpPr>
            <a:spLocks noGrp="1"/>
          </p:cNvSpPr>
          <p:nvPr>
            <p:ph type="title"/>
          </p:nvPr>
        </p:nvSpPr>
        <p:spPr>
          <a:xfrm>
            <a:off x="1251678" y="382385"/>
            <a:ext cx="10178322" cy="1492132"/>
          </a:xfrm>
        </p:spPr>
        <p:txBody>
          <a:bodyPr>
            <a:normAutofit/>
          </a:bodyPr>
          <a:lstStyle/>
          <a:p>
            <a:r>
              <a:rPr lang="en-GB"/>
              <a:t>Question 4</a:t>
            </a:r>
          </a:p>
        </p:txBody>
      </p:sp>
      <p:sp>
        <p:nvSpPr>
          <p:cNvPr id="3" name="Content Placeholder 2">
            <a:extLst>
              <a:ext uri="{FF2B5EF4-FFF2-40B4-BE49-F238E27FC236}">
                <a16:creationId xmlns:a16="http://schemas.microsoft.com/office/drawing/2014/main" id="{56ACA78D-1441-4211-AF0E-646224C7679D}"/>
              </a:ext>
            </a:extLst>
          </p:cNvPr>
          <p:cNvSpPr>
            <a:spLocks noGrp="1"/>
          </p:cNvSpPr>
          <p:nvPr>
            <p:ph idx="1"/>
          </p:nvPr>
        </p:nvSpPr>
        <p:spPr>
          <a:xfrm>
            <a:off x="1251678" y="2286001"/>
            <a:ext cx="10178322" cy="3593591"/>
          </a:xfrm>
        </p:spPr>
        <p:txBody>
          <a:bodyPr>
            <a:normAutofit/>
          </a:bodyPr>
          <a:lstStyle/>
          <a:p>
            <a:pPr marL="0" indent="0">
              <a:buNone/>
            </a:pPr>
            <a:r>
              <a:rPr lang="en-GB" dirty="0"/>
              <a:t>Death Valley is 75km²</a:t>
            </a:r>
          </a:p>
          <a:p>
            <a:pPr marL="0" indent="0">
              <a:buNone/>
            </a:pPr>
            <a:endParaRPr lang="en-GB" dirty="0"/>
          </a:p>
          <a:p>
            <a:pPr marL="0" indent="0">
              <a:buNone/>
            </a:pPr>
            <a:endParaRPr lang="en-GB" dirty="0"/>
          </a:p>
          <a:p>
            <a:pPr marL="0" indent="0" algn="ctr">
              <a:buNone/>
            </a:pPr>
            <a:r>
              <a:rPr lang="en-GB" dirty="0"/>
              <a:t>OR</a:t>
            </a:r>
          </a:p>
        </p:txBody>
      </p:sp>
      <p:sp>
        <p:nvSpPr>
          <p:cNvPr id="4" name="Oval 3">
            <a:hlinkClick r:id="rId3" action="ppaction://hlinksldjump"/>
            <a:extLst>
              <a:ext uri="{FF2B5EF4-FFF2-40B4-BE49-F238E27FC236}">
                <a16:creationId xmlns:a16="http://schemas.microsoft.com/office/drawing/2014/main" id="{1D4F3E97-27DD-436C-BF32-A199690326DA}"/>
              </a:ext>
            </a:extLst>
          </p:cNvPr>
          <p:cNvSpPr/>
          <p:nvPr/>
        </p:nvSpPr>
        <p:spPr>
          <a:xfrm>
            <a:off x="2218544" y="3168396"/>
            <a:ext cx="2248525" cy="1828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600" dirty="0">
                <a:solidFill>
                  <a:schemeClr val="tx1"/>
                </a:solidFill>
              </a:rPr>
              <a:t>True</a:t>
            </a:r>
            <a:endParaRPr lang="en-GB" sz="3600">
              <a:solidFill>
                <a:schemeClr val="tx1"/>
              </a:solidFill>
            </a:endParaRPr>
          </a:p>
        </p:txBody>
      </p:sp>
      <p:sp>
        <p:nvSpPr>
          <p:cNvPr id="5" name="Oval 4">
            <a:hlinkClick r:id="rId4" action="ppaction://hlinksldjump"/>
            <a:extLst>
              <a:ext uri="{FF2B5EF4-FFF2-40B4-BE49-F238E27FC236}">
                <a16:creationId xmlns:a16="http://schemas.microsoft.com/office/drawing/2014/main" id="{1DA90307-6ED7-4661-BD9C-2A5C31FCE72E}"/>
              </a:ext>
            </a:extLst>
          </p:cNvPr>
          <p:cNvSpPr/>
          <p:nvPr/>
        </p:nvSpPr>
        <p:spPr>
          <a:xfrm>
            <a:off x="8024732" y="3168396"/>
            <a:ext cx="2248525" cy="1828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600" dirty="0">
                <a:solidFill>
                  <a:schemeClr val="tx1"/>
                </a:solidFill>
              </a:rPr>
              <a:t>False</a:t>
            </a:r>
            <a:endParaRPr lang="en-GB" sz="3600">
              <a:solidFill>
                <a:schemeClr val="tx1"/>
              </a:solidFill>
            </a:endParaRPr>
          </a:p>
        </p:txBody>
      </p:sp>
    </p:spTree>
    <p:extLst>
      <p:ext uri="{BB962C8B-B14F-4D97-AF65-F5344CB8AC3E}">
        <p14:creationId xmlns:p14="http://schemas.microsoft.com/office/powerpoint/2010/main" val="41251656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8462A-1B86-4916-B754-2B156324DDD8}"/>
              </a:ext>
            </a:extLst>
          </p:cNvPr>
          <p:cNvSpPr>
            <a:spLocks noGrp="1"/>
          </p:cNvSpPr>
          <p:nvPr>
            <p:ph type="title"/>
          </p:nvPr>
        </p:nvSpPr>
        <p:spPr/>
        <p:txBody>
          <a:bodyPr>
            <a:normAutofit/>
          </a:bodyPr>
          <a:lstStyle/>
          <a:p>
            <a:pPr algn="ctr"/>
            <a:r>
              <a:rPr lang="en-GB" sz="9600" dirty="0"/>
              <a:t>YES!!!</a:t>
            </a:r>
          </a:p>
        </p:txBody>
      </p:sp>
      <p:sp>
        <p:nvSpPr>
          <p:cNvPr id="3" name="Content Placeholder 2">
            <a:extLst>
              <a:ext uri="{FF2B5EF4-FFF2-40B4-BE49-F238E27FC236}">
                <a16:creationId xmlns:a16="http://schemas.microsoft.com/office/drawing/2014/main" id="{BFEB71A2-44F1-46BB-AC4D-476DD2DAA1E6}"/>
              </a:ext>
            </a:extLst>
          </p:cNvPr>
          <p:cNvSpPr>
            <a:spLocks noGrp="1"/>
          </p:cNvSpPr>
          <p:nvPr>
            <p:ph idx="1"/>
          </p:nvPr>
        </p:nvSpPr>
        <p:spPr/>
        <p:txBody>
          <a:bodyPr>
            <a:normAutofit/>
          </a:bodyPr>
          <a:lstStyle/>
          <a:p>
            <a:pPr marL="0" indent="0" algn="ctr">
              <a:buNone/>
            </a:pPr>
            <a:r>
              <a:rPr lang="en-GB" sz="4800" dirty="0">
                <a:solidFill>
                  <a:schemeClr val="tx1"/>
                </a:solidFill>
              </a:rPr>
              <a:t>Well Done!!! You chose the right one!</a:t>
            </a:r>
          </a:p>
        </p:txBody>
      </p:sp>
      <p:sp>
        <p:nvSpPr>
          <p:cNvPr id="4" name="Oval 3">
            <a:hlinkClick r:id="rId2" action="ppaction://hlinksldjump"/>
            <a:extLst>
              <a:ext uri="{FF2B5EF4-FFF2-40B4-BE49-F238E27FC236}">
                <a16:creationId xmlns:a16="http://schemas.microsoft.com/office/drawing/2014/main" id="{05A2DD69-D8AB-45E0-A0C3-53BDF45B75CD}"/>
              </a:ext>
            </a:extLst>
          </p:cNvPr>
          <p:cNvSpPr/>
          <p:nvPr/>
        </p:nvSpPr>
        <p:spPr>
          <a:xfrm>
            <a:off x="8169639" y="3429000"/>
            <a:ext cx="2458388" cy="22073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Next Question</a:t>
            </a:r>
          </a:p>
        </p:txBody>
      </p:sp>
    </p:spTree>
    <p:extLst>
      <p:ext uri="{BB962C8B-B14F-4D97-AF65-F5344CB8AC3E}">
        <p14:creationId xmlns:p14="http://schemas.microsoft.com/office/powerpoint/2010/main" val="208222299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82E32-BCA1-4804-A367-ACFCF20B3FEE}"/>
              </a:ext>
            </a:extLst>
          </p:cNvPr>
          <p:cNvSpPr>
            <a:spLocks noGrp="1"/>
          </p:cNvSpPr>
          <p:nvPr>
            <p:ph type="title"/>
          </p:nvPr>
        </p:nvSpPr>
        <p:spPr/>
        <p:txBody>
          <a:bodyPr>
            <a:normAutofit/>
          </a:bodyPr>
          <a:lstStyle/>
          <a:p>
            <a:pPr algn="ctr"/>
            <a:r>
              <a:rPr lang="en-GB" sz="9600" dirty="0" err="1"/>
              <a:t>Nooooooooo</a:t>
            </a:r>
            <a:r>
              <a:rPr lang="en-GB" sz="9600" dirty="0"/>
              <a:t>!!!</a:t>
            </a:r>
          </a:p>
        </p:txBody>
      </p:sp>
      <p:sp>
        <p:nvSpPr>
          <p:cNvPr id="3" name="Content Placeholder 2">
            <a:extLst>
              <a:ext uri="{FF2B5EF4-FFF2-40B4-BE49-F238E27FC236}">
                <a16:creationId xmlns:a16="http://schemas.microsoft.com/office/drawing/2014/main" id="{A6F843F7-DD9F-4F75-8ED2-A7CDEAA78CD6}"/>
              </a:ext>
            </a:extLst>
          </p:cNvPr>
          <p:cNvSpPr>
            <a:spLocks noGrp="1"/>
          </p:cNvSpPr>
          <p:nvPr>
            <p:ph idx="1"/>
          </p:nvPr>
        </p:nvSpPr>
        <p:spPr/>
        <p:txBody>
          <a:bodyPr>
            <a:normAutofit/>
          </a:bodyPr>
          <a:lstStyle/>
          <a:p>
            <a:pPr marL="0" indent="0" algn="ctr">
              <a:buNone/>
            </a:pPr>
            <a:r>
              <a:rPr lang="en-GB" sz="4400" dirty="0">
                <a:solidFill>
                  <a:schemeClr val="tx1"/>
                </a:solidFill>
              </a:rPr>
              <a:t>Sorry, you chose the wrong answer!</a:t>
            </a:r>
          </a:p>
        </p:txBody>
      </p:sp>
      <p:sp>
        <p:nvSpPr>
          <p:cNvPr id="4" name="Oval 3">
            <a:hlinkClick r:id="rId2" action="ppaction://hlinksldjump"/>
            <a:extLst>
              <a:ext uri="{FF2B5EF4-FFF2-40B4-BE49-F238E27FC236}">
                <a16:creationId xmlns:a16="http://schemas.microsoft.com/office/drawing/2014/main" id="{4A644725-8DB1-443D-9F60-941956BACD56}"/>
              </a:ext>
            </a:extLst>
          </p:cNvPr>
          <p:cNvSpPr/>
          <p:nvPr/>
        </p:nvSpPr>
        <p:spPr>
          <a:xfrm>
            <a:off x="7989757" y="3795959"/>
            <a:ext cx="2563318" cy="208363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Next Question</a:t>
            </a:r>
          </a:p>
        </p:txBody>
      </p:sp>
    </p:spTree>
    <p:extLst>
      <p:ext uri="{BB962C8B-B14F-4D97-AF65-F5344CB8AC3E}">
        <p14:creationId xmlns:p14="http://schemas.microsoft.com/office/powerpoint/2010/main" val="931032713"/>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Monday Geology Picture: Salt Flat Reflections in Death Valley ...">
            <a:extLst>
              <a:ext uri="{FF2B5EF4-FFF2-40B4-BE49-F238E27FC236}">
                <a16:creationId xmlns:a16="http://schemas.microsoft.com/office/drawing/2014/main" id="{5659D57E-69C5-45B2-AE87-737B63DDB4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719" b="1728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0151AADE-3190-40C1-806A-ED37442630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613" y="0"/>
            <a:ext cx="11482387" cy="6858000"/>
          </a:xfrm>
          <a:custGeom>
            <a:avLst/>
            <a:gdLst>
              <a:gd name="connsiteX0" fmla="*/ 0 w 11482387"/>
              <a:gd name="connsiteY0" fmla="*/ 0 h 6858000"/>
              <a:gd name="connsiteX1" fmla="*/ 11482387 w 11482387"/>
              <a:gd name="connsiteY1" fmla="*/ 0 h 6858000"/>
              <a:gd name="connsiteX2" fmla="*/ 11482387 w 11482387"/>
              <a:gd name="connsiteY2" fmla="*/ 6858000 h 6858000"/>
              <a:gd name="connsiteX3" fmla="*/ 0 w 11482387"/>
              <a:gd name="connsiteY3" fmla="*/ 6858000 h 6858000"/>
              <a:gd name="connsiteX4" fmla="*/ 1587 w 11482387"/>
              <a:gd name="connsiteY4" fmla="*/ 6789738 h 6858000"/>
              <a:gd name="connsiteX5" fmla="*/ 9525 w 11482387"/>
              <a:gd name="connsiteY5" fmla="*/ 6729413 h 6858000"/>
              <a:gd name="connsiteX6" fmla="*/ 20637 w 11482387"/>
              <a:gd name="connsiteY6" fmla="*/ 6677025 h 6858000"/>
              <a:gd name="connsiteX7" fmla="*/ 34925 w 11482387"/>
              <a:gd name="connsiteY7" fmla="*/ 6630988 h 6858000"/>
              <a:gd name="connsiteX8" fmla="*/ 50800 w 11482387"/>
              <a:gd name="connsiteY8" fmla="*/ 6589713 h 6858000"/>
              <a:gd name="connsiteX9" fmla="*/ 69850 w 11482387"/>
              <a:gd name="connsiteY9" fmla="*/ 6553200 h 6858000"/>
              <a:gd name="connsiteX10" fmla="*/ 88900 w 11482387"/>
              <a:gd name="connsiteY10" fmla="*/ 6515100 h 6858000"/>
              <a:gd name="connsiteX11" fmla="*/ 107950 w 11482387"/>
              <a:gd name="connsiteY11" fmla="*/ 6477000 h 6858000"/>
              <a:gd name="connsiteX12" fmla="*/ 123825 w 11482387"/>
              <a:gd name="connsiteY12" fmla="*/ 6440488 h 6858000"/>
              <a:gd name="connsiteX13" fmla="*/ 139700 w 11482387"/>
              <a:gd name="connsiteY13" fmla="*/ 6399213 h 6858000"/>
              <a:gd name="connsiteX14" fmla="*/ 155575 w 11482387"/>
              <a:gd name="connsiteY14" fmla="*/ 6353175 h 6858000"/>
              <a:gd name="connsiteX15" fmla="*/ 166687 w 11482387"/>
              <a:gd name="connsiteY15" fmla="*/ 6300788 h 6858000"/>
              <a:gd name="connsiteX16" fmla="*/ 173037 w 11482387"/>
              <a:gd name="connsiteY16" fmla="*/ 6240463 h 6858000"/>
              <a:gd name="connsiteX17" fmla="*/ 176212 w 11482387"/>
              <a:gd name="connsiteY17" fmla="*/ 6172200 h 6858000"/>
              <a:gd name="connsiteX18" fmla="*/ 173037 w 11482387"/>
              <a:gd name="connsiteY18" fmla="*/ 6103938 h 6858000"/>
              <a:gd name="connsiteX19" fmla="*/ 166687 w 11482387"/>
              <a:gd name="connsiteY19" fmla="*/ 6043613 h 6858000"/>
              <a:gd name="connsiteX20" fmla="*/ 155575 w 11482387"/>
              <a:gd name="connsiteY20" fmla="*/ 5991225 h 6858000"/>
              <a:gd name="connsiteX21" fmla="*/ 139700 w 11482387"/>
              <a:gd name="connsiteY21" fmla="*/ 5945188 h 6858000"/>
              <a:gd name="connsiteX22" fmla="*/ 123825 w 11482387"/>
              <a:gd name="connsiteY22" fmla="*/ 5903913 h 6858000"/>
              <a:gd name="connsiteX23" fmla="*/ 107950 w 11482387"/>
              <a:gd name="connsiteY23" fmla="*/ 5867400 h 6858000"/>
              <a:gd name="connsiteX24" fmla="*/ 88900 w 11482387"/>
              <a:gd name="connsiteY24" fmla="*/ 5829300 h 6858000"/>
              <a:gd name="connsiteX25" fmla="*/ 69850 w 11482387"/>
              <a:gd name="connsiteY25" fmla="*/ 5791200 h 6858000"/>
              <a:gd name="connsiteX26" fmla="*/ 50800 w 11482387"/>
              <a:gd name="connsiteY26" fmla="*/ 5754688 h 6858000"/>
              <a:gd name="connsiteX27" fmla="*/ 34925 w 11482387"/>
              <a:gd name="connsiteY27" fmla="*/ 5713413 h 6858000"/>
              <a:gd name="connsiteX28" fmla="*/ 20637 w 11482387"/>
              <a:gd name="connsiteY28" fmla="*/ 5667375 h 6858000"/>
              <a:gd name="connsiteX29" fmla="*/ 9525 w 11482387"/>
              <a:gd name="connsiteY29" fmla="*/ 5614988 h 6858000"/>
              <a:gd name="connsiteX30" fmla="*/ 1587 w 11482387"/>
              <a:gd name="connsiteY30" fmla="*/ 5554663 h 6858000"/>
              <a:gd name="connsiteX31" fmla="*/ 0 w 11482387"/>
              <a:gd name="connsiteY31" fmla="*/ 5486400 h 6858000"/>
              <a:gd name="connsiteX32" fmla="*/ 1587 w 11482387"/>
              <a:gd name="connsiteY32" fmla="*/ 5418138 h 6858000"/>
              <a:gd name="connsiteX33" fmla="*/ 9525 w 11482387"/>
              <a:gd name="connsiteY33" fmla="*/ 5357813 h 6858000"/>
              <a:gd name="connsiteX34" fmla="*/ 20637 w 11482387"/>
              <a:gd name="connsiteY34" fmla="*/ 5305425 h 6858000"/>
              <a:gd name="connsiteX35" fmla="*/ 34925 w 11482387"/>
              <a:gd name="connsiteY35" fmla="*/ 5259388 h 6858000"/>
              <a:gd name="connsiteX36" fmla="*/ 50800 w 11482387"/>
              <a:gd name="connsiteY36" fmla="*/ 5218113 h 6858000"/>
              <a:gd name="connsiteX37" fmla="*/ 69850 w 11482387"/>
              <a:gd name="connsiteY37" fmla="*/ 5181600 h 6858000"/>
              <a:gd name="connsiteX38" fmla="*/ 88900 w 11482387"/>
              <a:gd name="connsiteY38" fmla="*/ 5143500 h 6858000"/>
              <a:gd name="connsiteX39" fmla="*/ 107950 w 11482387"/>
              <a:gd name="connsiteY39" fmla="*/ 5105400 h 6858000"/>
              <a:gd name="connsiteX40" fmla="*/ 123825 w 11482387"/>
              <a:gd name="connsiteY40" fmla="*/ 5068888 h 6858000"/>
              <a:gd name="connsiteX41" fmla="*/ 139700 w 11482387"/>
              <a:gd name="connsiteY41" fmla="*/ 5027613 h 6858000"/>
              <a:gd name="connsiteX42" fmla="*/ 155575 w 11482387"/>
              <a:gd name="connsiteY42" fmla="*/ 4981575 h 6858000"/>
              <a:gd name="connsiteX43" fmla="*/ 166687 w 11482387"/>
              <a:gd name="connsiteY43" fmla="*/ 4929188 h 6858000"/>
              <a:gd name="connsiteX44" fmla="*/ 173037 w 11482387"/>
              <a:gd name="connsiteY44" fmla="*/ 4868863 h 6858000"/>
              <a:gd name="connsiteX45" fmla="*/ 176212 w 11482387"/>
              <a:gd name="connsiteY45" fmla="*/ 4800600 h 6858000"/>
              <a:gd name="connsiteX46" fmla="*/ 173037 w 11482387"/>
              <a:gd name="connsiteY46" fmla="*/ 4732338 h 6858000"/>
              <a:gd name="connsiteX47" fmla="*/ 166687 w 11482387"/>
              <a:gd name="connsiteY47" fmla="*/ 4672013 h 6858000"/>
              <a:gd name="connsiteX48" fmla="*/ 155575 w 11482387"/>
              <a:gd name="connsiteY48" fmla="*/ 4619625 h 6858000"/>
              <a:gd name="connsiteX49" fmla="*/ 139700 w 11482387"/>
              <a:gd name="connsiteY49" fmla="*/ 4573588 h 6858000"/>
              <a:gd name="connsiteX50" fmla="*/ 123825 w 11482387"/>
              <a:gd name="connsiteY50" fmla="*/ 4532313 h 6858000"/>
              <a:gd name="connsiteX51" fmla="*/ 107950 w 11482387"/>
              <a:gd name="connsiteY51" fmla="*/ 4495800 h 6858000"/>
              <a:gd name="connsiteX52" fmla="*/ 69850 w 11482387"/>
              <a:gd name="connsiteY52" fmla="*/ 4419600 h 6858000"/>
              <a:gd name="connsiteX53" fmla="*/ 50800 w 11482387"/>
              <a:gd name="connsiteY53" fmla="*/ 4383088 h 6858000"/>
              <a:gd name="connsiteX54" fmla="*/ 34925 w 11482387"/>
              <a:gd name="connsiteY54" fmla="*/ 4341813 h 6858000"/>
              <a:gd name="connsiteX55" fmla="*/ 20637 w 11482387"/>
              <a:gd name="connsiteY55" fmla="*/ 4295775 h 6858000"/>
              <a:gd name="connsiteX56" fmla="*/ 9525 w 11482387"/>
              <a:gd name="connsiteY56" fmla="*/ 4243388 h 6858000"/>
              <a:gd name="connsiteX57" fmla="*/ 1587 w 11482387"/>
              <a:gd name="connsiteY57" fmla="*/ 4183063 h 6858000"/>
              <a:gd name="connsiteX58" fmla="*/ 0 w 11482387"/>
              <a:gd name="connsiteY58" fmla="*/ 4114800 h 6858000"/>
              <a:gd name="connsiteX59" fmla="*/ 1587 w 11482387"/>
              <a:gd name="connsiteY59" fmla="*/ 4046538 h 6858000"/>
              <a:gd name="connsiteX60" fmla="*/ 9525 w 11482387"/>
              <a:gd name="connsiteY60" fmla="*/ 3986213 h 6858000"/>
              <a:gd name="connsiteX61" fmla="*/ 20637 w 11482387"/>
              <a:gd name="connsiteY61" fmla="*/ 3933825 h 6858000"/>
              <a:gd name="connsiteX62" fmla="*/ 34925 w 11482387"/>
              <a:gd name="connsiteY62" fmla="*/ 3887788 h 6858000"/>
              <a:gd name="connsiteX63" fmla="*/ 50800 w 11482387"/>
              <a:gd name="connsiteY63" fmla="*/ 3846513 h 6858000"/>
              <a:gd name="connsiteX64" fmla="*/ 69850 w 11482387"/>
              <a:gd name="connsiteY64" fmla="*/ 3810000 h 6858000"/>
              <a:gd name="connsiteX65" fmla="*/ 88900 w 11482387"/>
              <a:gd name="connsiteY65" fmla="*/ 3771900 h 6858000"/>
              <a:gd name="connsiteX66" fmla="*/ 107950 w 11482387"/>
              <a:gd name="connsiteY66" fmla="*/ 3733800 h 6858000"/>
              <a:gd name="connsiteX67" fmla="*/ 123825 w 11482387"/>
              <a:gd name="connsiteY67" fmla="*/ 3697288 h 6858000"/>
              <a:gd name="connsiteX68" fmla="*/ 139700 w 11482387"/>
              <a:gd name="connsiteY68" fmla="*/ 3656013 h 6858000"/>
              <a:gd name="connsiteX69" fmla="*/ 155575 w 11482387"/>
              <a:gd name="connsiteY69" fmla="*/ 3609975 h 6858000"/>
              <a:gd name="connsiteX70" fmla="*/ 166687 w 11482387"/>
              <a:gd name="connsiteY70" fmla="*/ 3557588 h 6858000"/>
              <a:gd name="connsiteX71" fmla="*/ 173037 w 11482387"/>
              <a:gd name="connsiteY71" fmla="*/ 3497263 h 6858000"/>
              <a:gd name="connsiteX72" fmla="*/ 176212 w 11482387"/>
              <a:gd name="connsiteY72" fmla="*/ 3427413 h 6858000"/>
              <a:gd name="connsiteX73" fmla="*/ 173037 w 11482387"/>
              <a:gd name="connsiteY73" fmla="*/ 3360738 h 6858000"/>
              <a:gd name="connsiteX74" fmla="*/ 166687 w 11482387"/>
              <a:gd name="connsiteY74" fmla="*/ 3300413 h 6858000"/>
              <a:gd name="connsiteX75" fmla="*/ 155575 w 11482387"/>
              <a:gd name="connsiteY75" fmla="*/ 3248025 h 6858000"/>
              <a:gd name="connsiteX76" fmla="*/ 139700 w 11482387"/>
              <a:gd name="connsiteY76" fmla="*/ 3201988 h 6858000"/>
              <a:gd name="connsiteX77" fmla="*/ 123825 w 11482387"/>
              <a:gd name="connsiteY77" fmla="*/ 3160713 h 6858000"/>
              <a:gd name="connsiteX78" fmla="*/ 107950 w 11482387"/>
              <a:gd name="connsiteY78" fmla="*/ 3124200 h 6858000"/>
              <a:gd name="connsiteX79" fmla="*/ 88900 w 11482387"/>
              <a:gd name="connsiteY79" fmla="*/ 3086100 h 6858000"/>
              <a:gd name="connsiteX80" fmla="*/ 69850 w 11482387"/>
              <a:gd name="connsiteY80" fmla="*/ 3048000 h 6858000"/>
              <a:gd name="connsiteX81" fmla="*/ 50800 w 11482387"/>
              <a:gd name="connsiteY81" fmla="*/ 3011488 h 6858000"/>
              <a:gd name="connsiteX82" fmla="*/ 34925 w 11482387"/>
              <a:gd name="connsiteY82" fmla="*/ 2970213 h 6858000"/>
              <a:gd name="connsiteX83" fmla="*/ 20637 w 11482387"/>
              <a:gd name="connsiteY83" fmla="*/ 2924175 h 6858000"/>
              <a:gd name="connsiteX84" fmla="*/ 9525 w 11482387"/>
              <a:gd name="connsiteY84" fmla="*/ 2871788 h 6858000"/>
              <a:gd name="connsiteX85" fmla="*/ 1587 w 11482387"/>
              <a:gd name="connsiteY85" fmla="*/ 2811463 h 6858000"/>
              <a:gd name="connsiteX86" fmla="*/ 0 w 11482387"/>
              <a:gd name="connsiteY86" fmla="*/ 2743200 h 6858000"/>
              <a:gd name="connsiteX87" fmla="*/ 1587 w 11482387"/>
              <a:gd name="connsiteY87" fmla="*/ 2674938 h 6858000"/>
              <a:gd name="connsiteX88" fmla="*/ 9525 w 11482387"/>
              <a:gd name="connsiteY88" fmla="*/ 2614613 h 6858000"/>
              <a:gd name="connsiteX89" fmla="*/ 20637 w 11482387"/>
              <a:gd name="connsiteY89" fmla="*/ 2562225 h 6858000"/>
              <a:gd name="connsiteX90" fmla="*/ 34925 w 11482387"/>
              <a:gd name="connsiteY90" fmla="*/ 2516188 h 6858000"/>
              <a:gd name="connsiteX91" fmla="*/ 50800 w 11482387"/>
              <a:gd name="connsiteY91" fmla="*/ 2474913 h 6858000"/>
              <a:gd name="connsiteX92" fmla="*/ 69850 w 11482387"/>
              <a:gd name="connsiteY92" fmla="*/ 2438400 h 6858000"/>
              <a:gd name="connsiteX93" fmla="*/ 88900 w 11482387"/>
              <a:gd name="connsiteY93" fmla="*/ 2400300 h 6858000"/>
              <a:gd name="connsiteX94" fmla="*/ 107950 w 11482387"/>
              <a:gd name="connsiteY94" fmla="*/ 2362200 h 6858000"/>
              <a:gd name="connsiteX95" fmla="*/ 123825 w 11482387"/>
              <a:gd name="connsiteY95" fmla="*/ 2325688 h 6858000"/>
              <a:gd name="connsiteX96" fmla="*/ 139700 w 11482387"/>
              <a:gd name="connsiteY96" fmla="*/ 2284413 h 6858000"/>
              <a:gd name="connsiteX97" fmla="*/ 155575 w 11482387"/>
              <a:gd name="connsiteY97" fmla="*/ 2238375 h 6858000"/>
              <a:gd name="connsiteX98" fmla="*/ 166687 w 11482387"/>
              <a:gd name="connsiteY98" fmla="*/ 2185988 h 6858000"/>
              <a:gd name="connsiteX99" fmla="*/ 173037 w 11482387"/>
              <a:gd name="connsiteY99" fmla="*/ 2125663 h 6858000"/>
              <a:gd name="connsiteX100" fmla="*/ 176212 w 11482387"/>
              <a:gd name="connsiteY100" fmla="*/ 2057400 h 6858000"/>
              <a:gd name="connsiteX101" fmla="*/ 173037 w 11482387"/>
              <a:gd name="connsiteY101" fmla="*/ 1989138 h 6858000"/>
              <a:gd name="connsiteX102" fmla="*/ 166687 w 11482387"/>
              <a:gd name="connsiteY102" fmla="*/ 1928813 h 6858000"/>
              <a:gd name="connsiteX103" fmla="*/ 155575 w 11482387"/>
              <a:gd name="connsiteY103" fmla="*/ 1876425 h 6858000"/>
              <a:gd name="connsiteX104" fmla="*/ 139700 w 11482387"/>
              <a:gd name="connsiteY104" fmla="*/ 1830388 h 6858000"/>
              <a:gd name="connsiteX105" fmla="*/ 123825 w 11482387"/>
              <a:gd name="connsiteY105" fmla="*/ 1789113 h 6858000"/>
              <a:gd name="connsiteX106" fmla="*/ 107950 w 11482387"/>
              <a:gd name="connsiteY106" fmla="*/ 1752600 h 6858000"/>
              <a:gd name="connsiteX107" fmla="*/ 88900 w 11482387"/>
              <a:gd name="connsiteY107" fmla="*/ 1714500 h 6858000"/>
              <a:gd name="connsiteX108" fmla="*/ 69850 w 11482387"/>
              <a:gd name="connsiteY108" fmla="*/ 1676400 h 6858000"/>
              <a:gd name="connsiteX109" fmla="*/ 50800 w 11482387"/>
              <a:gd name="connsiteY109" fmla="*/ 1639888 h 6858000"/>
              <a:gd name="connsiteX110" fmla="*/ 34925 w 11482387"/>
              <a:gd name="connsiteY110" fmla="*/ 1598613 h 6858000"/>
              <a:gd name="connsiteX111" fmla="*/ 20637 w 11482387"/>
              <a:gd name="connsiteY111" fmla="*/ 1552575 h 6858000"/>
              <a:gd name="connsiteX112" fmla="*/ 9525 w 11482387"/>
              <a:gd name="connsiteY112" fmla="*/ 1500188 h 6858000"/>
              <a:gd name="connsiteX113" fmla="*/ 1587 w 11482387"/>
              <a:gd name="connsiteY113" fmla="*/ 1439863 h 6858000"/>
              <a:gd name="connsiteX114" fmla="*/ 0 w 11482387"/>
              <a:gd name="connsiteY114" fmla="*/ 1371600 h 6858000"/>
              <a:gd name="connsiteX115" fmla="*/ 1587 w 11482387"/>
              <a:gd name="connsiteY115" fmla="*/ 1303338 h 6858000"/>
              <a:gd name="connsiteX116" fmla="*/ 9525 w 11482387"/>
              <a:gd name="connsiteY116" fmla="*/ 1243013 h 6858000"/>
              <a:gd name="connsiteX117" fmla="*/ 20637 w 11482387"/>
              <a:gd name="connsiteY117" fmla="*/ 1190625 h 6858000"/>
              <a:gd name="connsiteX118" fmla="*/ 34925 w 11482387"/>
              <a:gd name="connsiteY118" fmla="*/ 1144588 h 6858000"/>
              <a:gd name="connsiteX119" fmla="*/ 50800 w 11482387"/>
              <a:gd name="connsiteY119" fmla="*/ 1103313 h 6858000"/>
              <a:gd name="connsiteX120" fmla="*/ 69850 w 11482387"/>
              <a:gd name="connsiteY120" fmla="*/ 1066800 h 6858000"/>
              <a:gd name="connsiteX121" fmla="*/ 88900 w 11482387"/>
              <a:gd name="connsiteY121" fmla="*/ 1028700 h 6858000"/>
              <a:gd name="connsiteX122" fmla="*/ 107950 w 11482387"/>
              <a:gd name="connsiteY122" fmla="*/ 990600 h 6858000"/>
              <a:gd name="connsiteX123" fmla="*/ 123825 w 11482387"/>
              <a:gd name="connsiteY123" fmla="*/ 954088 h 6858000"/>
              <a:gd name="connsiteX124" fmla="*/ 139700 w 11482387"/>
              <a:gd name="connsiteY124" fmla="*/ 912813 h 6858000"/>
              <a:gd name="connsiteX125" fmla="*/ 155575 w 11482387"/>
              <a:gd name="connsiteY125" fmla="*/ 866775 h 6858000"/>
              <a:gd name="connsiteX126" fmla="*/ 166687 w 11482387"/>
              <a:gd name="connsiteY126" fmla="*/ 814388 h 6858000"/>
              <a:gd name="connsiteX127" fmla="*/ 173037 w 11482387"/>
              <a:gd name="connsiteY127" fmla="*/ 754063 h 6858000"/>
              <a:gd name="connsiteX128" fmla="*/ 176212 w 11482387"/>
              <a:gd name="connsiteY128" fmla="*/ 685800 h 6858000"/>
              <a:gd name="connsiteX129" fmla="*/ 173037 w 11482387"/>
              <a:gd name="connsiteY129" fmla="*/ 617538 h 6858000"/>
              <a:gd name="connsiteX130" fmla="*/ 166687 w 11482387"/>
              <a:gd name="connsiteY130" fmla="*/ 557213 h 6858000"/>
              <a:gd name="connsiteX131" fmla="*/ 155575 w 11482387"/>
              <a:gd name="connsiteY131" fmla="*/ 504825 h 6858000"/>
              <a:gd name="connsiteX132" fmla="*/ 139700 w 11482387"/>
              <a:gd name="connsiteY132" fmla="*/ 458788 h 6858000"/>
              <a:gd name="connsiteX133" fmla="*/ 123825 w 11482387"/>
              <a:gd name="connsiteY133" fmla="*/ 417513 h 6858000"/>
              <a:gd name="connsiteX134" fmla="*/ 107950 w 11482387"/>
              <a:gd name="connsiteY134" fmla="*/ 381000 h 6858000"/>
              <a:gd name="connsiteX135" fmla="*/ 88900 w 11482387"/>
              <a:gd name="connsiteY135" fmla="*/ 342900 h 6858000"/>
              <a:gd name="connsiteX136" fmla="*/ 69850 w 11482387"/>
              <a:gd name="connsiteY136" fmla="*/ 304800 h 6858000"/>
              <a:gd name="connsiteX137" fmla="*/ 50800 w 11482387"/>
              <a:gd name="connsiteY137" fmla="*/ 268288 h 6858000"/>
              <a:gd name="connsiteX138" fmla="*/ 34925 w 11482387"/>
              <a:gd name="connsiteY138" fmla="*/ 227013 h 6858000"/>
              <a:gd name="connsiteX139" fmla="*/ 20637 w 11482387"/>
              <a:gd name="connsiteY139" fmla="*/ 180975 h 6858000"/>
              <a:gd name="connsiteX140" fmla="*/ 9525 w 11482387"/>
              <a:gd name="connsiteY140" fmla="*/ 128588 h 6858000"/>
              <a:gd name="connsiteX141" fmla="*/ 1587 w 11482387"/>
              <a:gd name="connsiteY141" fmla="*/ 6826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11482387" h="6858000">
                <a:moveTo>
                  <a:pt x="0" y="0"/>
                </a:moveTo>
                <a:lnTo>
                  <a:pt x="11482387" y="0"/>
                </a:lnTo>
                <a:lnTo>
                  <a:pt x="11482387" y="6858000"/>
                </a:lnTo>
                <a:lnTo>
                  <a:pt x="0" y="6858000"/>
                </a:lnTo>
                <a:lnTo>
                  <a:pt x="1587" y="6789738"/>
                </a:lnTo>
                <a:lnTo>
                  <a:pt x="9525" y="6729413"/>
                </a:lnTo>
                <a:lnTo>
                  <a:pt x="20637" y="6677025"/>
                </a:lnTo>
                <a:lnTo>
                  <a:pt x="34925" y="6630988"/>
                </a:lnTo>
                <a:lnTo>
                  <a:pt x="50800" y="6589713"/>
                </a:lnTo>
                <a:lnTo>
                  <a:pt x="69850" y="6553200"/>
                </a:lnTo>
                <a:lnTo>
                  <a:pt x="88900" y="6515100"/>
                </a:lnTo>
                <a:lnTo>
                  <a:pt x="107950" y="6477000"/>
                </a:lnTo>
                <a:lnTo>
                  <a:pt x="123825" y="6440488"/>
                </a:lnTo>
                <a:lnTo>
                  <a:pt x="139700" y="6399213"/>
                </a:lnTo>
                <a:lnTo>
                  <a:pt x="155575" y="6353175"/>
                </a:lnTo>
                <a:lnTo>
                  <a:pt x="166687" y="6300788"/>
                </a:lnTo>
                <a:lnTo>
                  <a:pt x="173037" y="6240463"/>
                </a:lnTo>
                <a:lnTo>
                  <a:pt x="176212" y="6172200"/>
                </a:lnTo>
                <a:lnTo>
                  <a:pt x="173037" y="6103938"/>
                </a:lnTo>
                <a:lnTo>
                  <a:pt x="166687" y="6043613"/>
                </a:lnTo>
                <a:lnTo>
                  <a:pt x="155575" y="5991225"/>
                </a:lnTo>
                <a:lnTo>
                  <a:pt x="139700" y="5945188"/>
                </a:lnTo>
                <a:lnTo>
                  <a:pt x="123825" y="5903913"/>
                </a:lnTo>
                <a:lnTo>
                  <a:pt x="107950" y="5867400"/>
                </a:lnTo>
                <a:lnTo>
                  <a:pt x="88900" y="5829300"/>
                </a:lnTo>
                <a:lnTo>
                  <a:pt x="69850" y="5791200"/>
                </a:lnTo>
                <a:lnTo>
                  <a:pt x="50800" y="5754688"/>
                </a:lnTo>
                <a:lnTo>
                  <a:pt x="34925" y="5713413"/>
                </a:lnTo>
                <a:lnTo>
                  <a:pt x="20637" y="5667375"/>
                </a:lnTo>
                <a:lnTo>
                  <a:pt x="9525" y="5614988"/>
                </a:lnTo>
                <a:lnTo>
                  <a:pt x="1587" y="5554663"/>
                </a:lnTo>
                <a:lnTo>
                  <a:pt x="0" y="5486400"/>
                </a:lnTo>
                <a:lnTo>
                  <a:pt x="1587" y="5418138"/>
                </a:lnTo>
                <a:lnTo>
                  <a:pt x="9525" y="5357813"/>
                </a:lnTo>
                <a:lnTo>
                  <a:pt x="20637" y="5305425"/>
                </a:lnTo>
                <a:lnTo>
                  <a:pt x="34925" y="5259388"/>
                </a:lnTo>
                <a:lnTo>
                  <a:pt x="50800" y="5218113"/>
                </a:lnTo>
                <a:lnTo>
                  <a:pt x="69850" y="5181600"/>
                </a:lnTo>
                <a:lnTo>
                  <a:pt x="88900" y="5143500"/>
                </a:lnTo>
                <a:lnTo>
                  <a:pt x="107950" y="5105400"/>
                </a:lnTo>
                <a:lnTo>
                  <a:pt x="123825" y="5068888"/>
                </a:lnTo>
                <a:lnTo>
                  <a:pt x="139700" y="5027613"/>
                </a:lnTo>
                <a:lnTo>
                  <a:pt x="155575" y="4981575"/>
                </a:lnTo>
                <a:lnTo>
                  <a:pt x="166687" y="4929188"/>
                </a:lnTo>
                <a:lnTo>
                  <a:pt x="173037" y="4868863"/>
                </a:lnTo>
                <a:lnTo>
                  <a:pt x="176212" y="4800600"/>
                </a:lnTo>
                <a:lnTo>
                  <a:pt x="173037" y="4732338"/>
                </a:lnTo>
                <a:lnTo>
                  <a:pt x="166687" y="4672013"/>
                </a:lnTo>
                <a:lnTo>
                  <a:pt x="155575" y="4619625"/>
                </a:lnTo>
                <a:lnTo>
                  <a:pt x="139700" y="4573588"/>
                </a:lnTo>
                <a:lnTo>
                  <a:pt x="123825" y="4532313"/>
                </a:lnTo>
                <a:lnTo>
                  <a:pt x="107950" y="4495800"/>
                </a:lnTo>
                <a:lnTo>
                  <a:pt x="69850" y="4419600"/>
                </a:lnTo>
                <a:lnTo>
                  <a:pt x="50800" y="4383088"/>
                </a:lnTo>
                <a:lnTo>
                  <a:pt x="34925" y="4341813"/>
                </a:lnTo>
                <a:lnTo>
                  <a:pt x="20637" y="4295775"/>
                </a:lnTo>
                <a:lnTo>
                  <a:pt x="9525" y="4243388"/>
                </a:lnTo>
                <a:lnTo>
                  <a:pt x="1587" y="4183063"/>
                </a:lnTo>
                <a:lnTo>
                  <a:pt x="0" y="4114800"/>
                </a:lnTo>
                <a:lnTo>
                  <a:pt x="1587" y="4046538"/>
                </a:lnTo>
                <a:lnTo>
                  <a:pt x="9525" y="3986213"/>
                </a:lnTo>
                <a:lnTo>
                  <a:pt x="20637" y="3933825"/>
                </a:lnTo>
                <a:lnTo>
                  <a:pt x="34925" y="3887788"/>
                </a:lnTo>
                <a:lnTo>
                  <a:pt x="50800" y="3846513"/>
                </a:lnTo>
                <a:lnTo>
                  <a:pt x="69850" y="3810000"/>
                </a:lnTo>
                <a:lnTo>
                  <a:pt x="88900" y="3771900"/>
                </a:lnTo>
                <a:lnTo>
                  <a:pt x="107950" y="3733800"/>
                </a:lnTo>
                <a:lnTo>
                  <a:pt x="123825" y="3697288"/>
                </a:lnTo>
                <a:lnTo>
                  <a:pt x="139700" y="3656013"/>
                </a:lnTo>
                <a:lnTo>
                  <a:pt x="155575" y="3609975"/>
                </a:lnTo>
                <a:lnTo>
                  <a:pt x="166687" y="3557588"/>
                </a:lnTo>
                <a:lnTo>
                  <a:pt x="173037" y="3497263"/>
                </a:lnTo>
                <a:lnTo>
                  <a:pt x="176212" y="3427413"/>
                </a:lnTo>
                <a:lnTo>
                  <a:pt x="173037" y="3360738"/>
                </a:lnTo>
                <a:lnTo>
                  <a:pt x="166687" y="3300413"/>
                </a:lnTo>
                <a:lnTo>
                  <a:pt x="155575" y="3248025"/>
                </a:lnTo>
                <a:lnTo>
                  <a:pt x="139700" y="3201988"/>
                </a:lnTo>
                <a:lnTo>
                  <a:pt x="123825" y="3160713"/>
                </a:lnTo>
                <a:lnTo>
                  <a:pt x="107950" y="3124200"/>
                </a:lnTo>
                <a:lnTo>
                  <a:pt x="88900" y="3086100"/>
                </a:lnTo>
                <a:lnTo>
                  <a:pt x="69850" y="3048000"/>
                </a:lnTo>
                <a:lnTo>
                  <a:pt x="50800" y="3011488"/>
                </a:lnTo>
                <a:lnTo>
                  <a:pt x="34925" y="2970213"/>
                </a:lnTo>
                <a:lnTo>
                  <a:pt x="20637" y="2924175"/>
                </a:lnTo>
                <a:lnTo>
                  <a:pt x="9525" y="2871788"/>
                </a:lnTo>
                <a:lnTo>
                  <a:pt x="1587" y="2811463"/>
                </a:lnTo>
                <a:lnTo>
                  <a:pt x="0" y="2743200"/>
                </a:lnTo>
                <a:lnTo>
                  <a:pt x="1587" y="2674938"/>
                </a:lnTo>
                <a:lnTo>
                  <a:pt x="9525" y="2614613"/>
                </a:lnTo>
                <a:lnTo>
                  <a:pt x="20637" y="2562225"/>
                </a:lnTo>
                <a:lnTo>
                  <a:pt x="34925" y="2516188"/>
                </a:lnTo>
                <a:lnTo>
                  <a:pt x="50800" y="2474913"/>
                </a:lnTo>
                <a:lnTo>
                  <a:pt x="69850" y="2438400"/>
                </a:lnTo>
                <a:lnTo>
                  <a:pt x="88900" y="2400300"/>
                </a:lnTo>
                <a:lnTo>
                  <a:pt x="107950" y="2362200"/>
                </a:lnTo>
                <a:lnTo>
                  <a:pt x="123825" y="2325688"/>
                </a:lnTo>
                <a:lnTo>
                  <a:pt x="139700" y="2284413"/>
                </a:lnTo>
                <a:lnTo>
                  <a:pt x="155575" y="2238375"/>
                </a:lnTo>
                <a:lnTo>
                  <a:pt x="166687" y="2185988"/>
                </a:lnTo>
                <a:lnTo>
                  <a:pt x="173037" y="2125663"/>
                </a:lnTo>
                <a:lnTo>
                  <a:pt x="176212" y="2057400"/>
                </a:lnTo>
                <a:lnTo>
                  <a:pt x="173037" y="1989138"/>
                </a:lnTo>
                <a:lnTo>
                  <a:pt x="166687" y="1928813"/>
                </a:lnTo>
                <a:lnTo>
                  <a:pt x="155575" y="1876425"/>
                </a:lnTo>
                <a:lnTo>
                  <a:pt x="139700" y="1830388"/>
                </a:lnTo>
                <a:lnTo>
                  <a:pt x="123825" y="1789113"/>
                </a:lnTo>
                <a:lnTo>
                  <a:pt x="107950" y="1752600"/>
                </a:lnTo>
                <a:lnTo>
                  <a:pt x="88900" y="1714500"/>
                </a:lnTo>
                <a:lnTo>
                  <a:pt x="69850" y="1676400"/>
                </a:lnTo>
                <a:lnTo>
                  <a:pt x="50800" y="1639888"/>
                </a:lnTo>
                <a:lnTo>
                  <a:pt x="34925" y="1598613"/>
                </a:lnTo>
                <a:lnTo>
                  <a:pt x="20637" y="1552575"/>
                </a:lnTo>
                <a:lnTo>
                  <a:pt x="9525" y="1500188"/>
                </a:lnTo>
                <a:lnTo>
                  <a:pt x="1587" y="1439863"/>
                </a:lnTo>
                <a:lnTo>
                  <a:pt x="0" y="1371600"/>
                </a:lnTo>
                <a:lnTo>
                  <a:pt x="1587" y="1303338"/>
                </a:lnTo>
                <a:lnTo>
                  <a:pt x="9525" y="1243013"/>
                </a:lnTo>
                <a:lnTo>
                  <a:pt x="20637" y="1190625"/>
                </a:lnTo>
                <a:lnTo>
                  <a:pt x="34925" y="1144588"/>
                </a:lnTo>
                <a:lnTo>
                  <a:pt x="50800" y="1103313"/>
                </a:lnTo>
                <a:lnTo>
                  <a:pt x="69850" y="1066800"/>
                </a:lnTo>
                <a:lnTo>
                  <a:pt x="88900" y="1028700"/>
                </a:lnTo>
                <a:lnTo>
                  <a:pt x="107950" y="990600"/>
                </a:lnTo>
                <a:lnTo>
                  <a:pt x="123825" y="954088"/>
                </a:lnTo>
                <a:lnTo>
                  <a:pt x="139700" y="912813"/>
                </a:lnTo>
                <a:lnTo>
                  <a:pt x="155575" y="866775"/>
                </a:lnTo>
                <a:lnTo>
                  <a:pt x="166687" y="814388"/>
                </a:lnTo>
                <a:lnTo>
                  <a:pt x="173037" y="754063"/>
                </a:lnTo>
                <a:lnTo>
                  <a:pt x="176212" y="685800"/>
                </a:lnTo>
                <a:lnTo>
                  <a:pt x="173037" y="617538"/>
                </a:lnTo>
                <a:lnTo>
                  <a:pt x="166687" y="557213"/>
                </a:lnTo>
                <a:lnTo>
                  <a:pt x="155575" y="504825"/>
                </a:lnTo>
                <a:lnTo>
                  <a:pt x="139700" y="458788"/>
                </a:lnTo>
                <a:lnTo>
                  <a:pt x="123825" y="417513"/>
                </a:lnTo>
                <a:lnTo>
                  <a:pt x="107950" y="381000"/>
                </a:lnTo>
                <a:lnTo>
                  <a:pt x="88900" y="342900"/>
                </a:lnTo>
                <a:lnTo>
                  <a:pt x="69850" y="304800"/>
                </a:lnTo>
                <a:lnTo>
                  <a:pt x="50800" y="268288"/>
                </a:lnTo>
                <a:lnTo>
                  <a:pt x="34925" y="227013"/>
                </a:lnTo>
                <a:lnTo>
                  <a:pt x="20637" y="180975"/>
                </a:lnTo>
                <a:lnTo>
                  <a:pt x="9525" y="128588"/>
                </a:lnTo>
                <a:lnTo>
                  <a:pt x="1587" y="68263"/>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ED15DBA-1820-49C7-960C-7723AD54B098}"/>
              </a:ext>
            </a:extLst>
          </p:cNvPr>
          <p:cNvSpPr>
            <a:spLocks noGrp="1"/>
          </p:cNvSpPr>
          <p:nvPr>
            <p:ph type="title"/>
          </p:nvPr>
        </p:nvSpPr>
        <p:spPr>
          <a:xfrm>
            <a:off x="1251678" y="382385"/>
            <a:ext cx="10178322" cy="1492132"/>
          </a:xfrm>
        </p:spPr>
        <p:txBody>
          <a:bodyPr>
            <a:normAutofit/>
          </a:bodyPr>
          <a:lstStyle/>
          <a:p>
            <a:r>
              <a:rPr lang="en-GB"/>
              <a:t>Question 5</a:t>
            </a:r>
          </a:p>
        </p:txBody>
      </p:sp>
      <p:sp>
        <p:nvSpPr>
          <p:cNvPr id="3" name="Content Placeholder 2">
            <a:extLst>
              <a:ext uri="{FF2B5EF4-FFF2-40B4-BE49-F238E27FC236}">
                <a16:creationId xmlns:a16="http://schemas.microsoft.com/office/drawing/2014/main" id="{06C9ADB7-5AA9-496D-85AE-05CC1B494BB9}"/>
              </a:ext>
            </a:extLst>
          </p:cNvPr>
          <p:cNvSpPr>
            <a:spLocks noGrp="1"/>
          </p:cNvSpPr>
          <p:nvPr>
            <p:ph idx="1"/>
          </p:nvPr>
        </p:nvSpPr>
        <p:spPr>
          <a:xfrm>
            <a:off x="1251678" y="2286001"/>
            <a:ext cx="10178322" cy="3593591"/>
          </a:xfrm>
        </p:spPr>
        <p:txBody>
          <a:bodyPr>
            <a:normAutofit/>
          </a:bodyPr>
          <a:lstStyle/>
          <a:p>
            <a:pPr marL="0" indent="0">
              <a:buNone/>
            </a:pPr>
            <a:r>
              <a:rPr lang="en-GB" dirty="0"/>
              <a:t>What time zone is Death Valley in? Is it:</a:t>
            </a:r>
          </a:p>
          <a:p>
            <a:pPr marL="0" indent="0">
              <a:buNone/>
            </a:pPr>
            <a:endParaRPr lang="en-GB" dirty="0"/>
          </a:p>
          <a:p>
            <a:pPr marL="0" indent="0">
              <a:buNone/>
            </a:pPr>
            <a:endParaRPr lang="en-GB" dirty="0"/>
          </a:p>
          <a:p>
            <a:pPr marL="0" indent="0" algn="ctr">
              <a:buNone/>
            </a:pPr>
            <a:r>
              <a:rPr lang="en-GB" dirty="0"/>
              <a:t>OR</a:t>
            </a:r>
          </a:p>
        </p:txBody>
      </p:sp>
      <p:sp>
        <p:nvSpPr>
          <p:cNvPr id="4" name="Oval 3">
            <a:hlinkClick r:id="rId3" action="ppaction://hlinksldjump"/>
            <a:extLst>
              <a:ext uri="{FF2B5EF4-FFF2-40B4-BE49-F238E27FC236}">
                <a16:creationId xmlns:a16="http://schemas.microsoft.com/office/drawing/2014/main" id="{052AEAD1-5521-43D4-97B1-921C481583D5}"/>
              </a:ext>
            </a:extLst>
          </p:cNvPr>
          <p:cNvSpPr/>
          <p:nvPr/>
        </p:nvSpPr>
        <p:spPr>
          <a:xfrm>
            <a:off x="2803160" y="3211492"/>
            <a:ext cx="1753849" cy="17426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2400" dirty="0">
                <a:solidFill>
                  <a:schemeClr val="tx1"/>
                </a:solidFill>
              </a:rPr>
              <a:t>GMT+8</a:t>
            </a:r>
            <a:endParaRPr lang="en-GB" sz="2400">
              <a:solidFill>
                <a:schemeClr val="tx1"/>
              </a:solidFill>
            </a:endParaRPr>
          </a:p>
        </p:txBody>
      </p:sp>
      <p:sp>
        <p:nvSpPr>
          <p:cNvPr id="5" name="Oval 4">
            <a:hlinkClick r:id="rId4" action="ppaction://hlinksldjump"/>
            <a:extLst>
              <a:ext uri="{FF2B5EF4-FFF2-40B4-BE49-F238E27FC236}">
                <a16:creationId xmlns:a16="http://schemas.microsoft.com/office/drawing/2014/main" id="{81FB2AC5-CE58-4276-AB33-E703F491651D}"/>
              </a:ext>
            </a:extLst>
          </p:cNvPr>
          <p:cNvSpPr/>
          <p:nvPr/>
        </p:nvSpPr>
        <p:spPr>
          <a:xfrm>
            <a:off x="8979107" y="3211491"/>
            <a:ext cx="1753849" cy="174260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2800" dirty="0">
                <a:solidFill>
                  <a:schemeClr val="tx1"/>
                </a:solidFill>
              </a:rPr>
              <a:t>GMT-8</a:t>
            </a:r>
            <a:endParaRPr lang="en-GB" sz="2800">
              <a:solidFill>
                <a:schemeClr val="tx1"/>
              </a:solidFill>
            </a:endParaRPr>
          </a:p>
        </p:txBody>
      </p:sp>
    </p:spTree>
    <p:extLst>
      <p:ext uri="{BB962C8B-B14F-4D97-AF65-F5344CB8AC3E}">
        <p14:creationId xmlns:p14="http://schemas.microsoft.com/office/powerpoint/2010/main" val="30646997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42C16-36A8-43DB-B04E-422B47572DEB}"/>
              </a:ext>
            </a:extLst>
          </p:cNvPr>
          <p:cNvSpPr>
            <a:spLocks noGrp="1"/>
          </p:cNvSpPr>
          <p:nvPr>
            <p:ph type="title"/>
          </p:nvPr>
        </p:nvSpPr>
        <p:spPr/>
        <p:txBody>
          <a:bodyPr>
            <a:normAutofit/>
          </a:bodyPr>
          <a:lstStyle/>
          <a:p>
            <a:pPr algn="ctr"/>
            <a:r>
              <a:rPr lang="en-GB" sz="9600" dirty="0"/>
              <a:t>Congrats!!!</a:t>
            </a:r>
          </a:p>
        </p:txBody>
      </p:sp>
      <p:sp>
        <p:nvSpPr>
          <p:cNvPr id="3" name="Content Placeholder 2">
            <a:extLst>
              <a:ext uri="{FF2B5EF4-FFF2-40B4-BE49-F238E27FC236}">
                <a16:creationId xmlns:a16="http://schemas.microsoft.com/office/drawing/2014/main" id="{F47481BD-143B-40FD-9888-210F32347302}"/>
              </a:ext>
            </a:extLst>
          </p:cNvPr>
          <p:cNvSpPr>
            <a:spLocks noGrp="1"/>
          </p:cNvSpPr>
          <p:nvPr>
            <p:ph idx="1"/>
          </p:nvPr>
        </p:nvSpPr>
        <p:spPr/>
        <p:txBody>
          <a:bodyPr>
            <a:normAutofit/>
          </a:bodyPr>
          <a:lstStyle/>
          <a:p>
            <a:pPr marL="0" indent="0" algn="ctr">
              <a:buNone/>
            </a:pPr>
            <a:r>
              <a:rPr lang="en-GB" sz="4400" dirty="0">
                <a:solidFill>
                  <a:schemeClr val="tx1"/>
                </a:solidFill>
              </a:rPr>
              <a:t>Correct!! You clicked the right one!</a:t>
            </a:r>
          </a:p>
        </p:txBody>
      </p:sp>
      <p:sp>
        <p:nvSpPr>
          <p:cNvPr id="4" name="Oval 3">
            <a:hlinkClick r:id="rId2" action="ppaction://hlinksldjump"/>
            <a:extLst>
              <a:ext uri="{FF2B5EF4-FFF2-40B4-BE49-F238E27FC236}">
                <a16:creationId xmlns:a16="http://schemas.microsoft.com/office/drawing/2014/main" id="{F29AC7FD-800F-42B3-B735-B7A647AABFFB}"/>
              </a:ext>
            </a:extLst>
          </p:cNvPr>
          <p:cNvSpPr/>
          <p:nvPr/>
        </p:nvSpPr>
        <p:spPr>
          <a:xfrm>
            <a:off x="7959777" y="3429000"/>
            <a:ext cx="2338466" cy="2057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solidFill>
                  <a:schemeClr val="tx1"/>
                </a:solidFill>
              </a:rPr>
              <a:t>Next</a:t>
            </a:r>
          </a:p>
        </p:txBody>
      </p:sp>
    </p:spTree>
    <p:extLst>
      <p:ext uri="{BB962C8B-B14F-4D97-AF65-F5344CB8AC3E}">
        <p14:creationId xmlns:p14="http://schemas.microsoft.com/office/powerpoint/2010/main" val="3244138859"/>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D1466-792E-4119-9CA3-F010873E712A}"/>
              </a:ext>
            </a:extLst>
          </p:cNvPr>
          <p:cNvSpPr>
            <a:spLocks noGrp="1"/>
          </p:cNvSpPr>
          <p:nvPr>
            <p:ph type="title"/>
          </p:nvPr>
        </p:nvSpPr>
        <p:spPr/>
        <p:txBody>
          <a:bodyPr>
            <a:normAutofit/>
          </a:bodyPr>
          <a:lstStyle/>
          <a:p>
            <a:pPr algn="ctr"/>
            <a:r>
              <a:rPr lang="en-GB" sz="9600" dirty="0"/>
              <a:t>Come on!!!</a:t>
            </a:r>
          </a:p>
        </p:txBody>
      </p:sp>
      <p:sp>
        <p:nvSpPr>
          <p:cNvPr id="3" name="Content Placeholder 2">
            <a:extLst>
              <a:ext uri="{FF2B5EF4-FFF2-40B4-BE49-F238E27FC236}">
                <a16:creationId xmlns:a16="http://schemas.microsoft.com/office/drawing/2014/main" id="{51F4DB79-AD21-4063-BA32-5A21415BD240}"/>
              </a:ext>
            </a:extLst>
          </p:cNvPr>
          <p:cNvSpPr>
            <a:spLocks noGrp="1"/>
          </p:cNvSpPr>
          <p:nvPr>
            <p:ph idx="1"/>
          </p:nvPr>
        </p:nvSpPr>
        <p:spPr/>
        <p:txBody>
          <a:bodyPr>
            <a:normAutofit/>
          </a:bodyPr>
          <a:lstStyle/>
          <a:p>
            <a:pPr marL="0" indent="0" algn="ctr">
              <a:buNone/>
            </a:pPr>
            <a:r>
              <a:rPr lang="en-GB" sz="4400" dirty="0">
                <a:solidFill>
                  <a:schemeClr val="tx1"/>
                </a:solidFill>
              </a:rPr>
              <a:t>You chose the incorrect one! That’s a shame!</a:t>
            </a:r>
          </a:p>
        </p:txBody>
      </p:sp>
      <p:sp>
        <p:nvSpPr>
          <p:cNvPr id="4" name="Oval 3">
            <a:hlinkClick r:id="rId2" action="ppaction://hlinksldjump"/>
            <a:extLst>
              <a:ext uri="{FF2B5EF4-FFF2-40B4-BE49-F238E27FC236}">
                <a16:creationId xmlns:a16="http://schemas.microsoft.com/office/drawing/2014/main" id="{FAA8F148-A3EA-44A0-A51A-E811E2B3FFB8}"/>
              </a:ext>
            </a:extLst>
          </p:cNvPr>
          <p:cNvSpPr/>
          <p:nvPr/>
        </p:nvSpPr>
        <p:spPr>
          <a:xfrm>
            <a:off x="9072797" y="3792511"/>
            <a:ext cx="2203554" cy="179057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schemeClr val="tx1"/>
                </a:solidFill>
              </a:rPr>
              <a:t>Next</a:t>
            </a:r>
          </a:p>
        </p:txBody>
      </p:sp>
    </p:spTree>
    <p:extLst>
      <p:ext uri="{BB962C8B-B14F-4D97-AF65-F5344CB8AC3E}">
        <p14:creationId xmlns:p14="http://schemas.microsoft.com/office/powerpoint/2010/main" val="336842804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8C366-D4FF-440C-BD3A-C553DF143EDE}"/>
              </a:ext>
            </a:extLst>
          </p:cNvPr>
          <p:cNvSpPr>
            <a:spLocks noGrp="1"/>
          </p:cNvSpPr>
          <p:nvPr>
            <p:ph type="title"/>
          </p:nvPr>
        </p:nvSpPr>
        <p:spPr/>
        <p:txBody>
          <a:bodyPr>
            <a:normAutofit/>
          </a:bodyPr>
          <a:lstStyle/>
          <a:p>
            <a:pPr algn="ctr"/>
            <a:r>
              <a:rPr lang="en-GB" sz="9600" dirty="0"/>
              <a:t>Thankyou!!!</a:t>
            </a:r>
          </a:p>
        </p:txBody>
      </p:sp>
      <p:sp>
        <p:nvSpPr>
          <p:cNvPr id="3" name="Content Placeholder 2">
            <a:extLst>
              <a:ext uri="{FF2B5EF4-FFF2-40B4-BE49-F238E27FC236}">
                <a16:creationId xmlns:a16="http://schemas.microsoft.com/office/drawing/2014/main" id="{A73F7335-3F6E-49AE-ADD3-BDADEE790757}"/>
              </a:ext>
            </a:extLst>
          </p:cNvPr>
          <p:cNvSpPr>
            <a:spLocks noGrp="1"/>
          </p:cNvSpPr>
          <p:nvPr>
            <p:ph idx="1"/>
          </p:nvPr>
        </p:nvSpPr>
        <p:spPr/>
        <p:txBody>
          <a:bodyPr>
            <a:normAutofit fontScale="85000" lnSpcReduction="20000"/>
          </a:bodyPr>
          <a:lstStyle/>
          <a:p>
            <a:pPr marL="0" indent="0">
              <a:buNone/>
            </a:pPr>
            <a:r>
              <a:rPr lang="en-GB" sz="3600" dirty="0">
                <a:solidFill>
                  <a:schemeClr val="tx1"/>
                </a:solidFill>
              </a:rPr>
              <a:t>Thankyou for reading my presentation I hope you enjoyed!!!</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lgn="r">
              <a:buNone/>
            </a:pPr>
            <a:r>
              <a:rPr lang="en-GB" sz="7100" dirty="0">
                <a:solidFill>
                  <a:schemeClr val="tx1"/>
                </a:solidFill>
              </a:rPr>
              <a:t>Theo</a:t>
            </a:r>
          </a:p>
        </p:txBody>
      </p:sp>
      <p:sp>
        <p:nvSpPr>
          <p:cNvPr id="4" name="Smiley Face 3">
            <a:extLst>
              <a:ext uri="{FF2B5EF4-FFF2-40B4-BE49-F238E27FC236}">
                <a16:creationId xmlns:a16="http://schemas.microsoft.com/office/drawing/2014/main" id="{B70C206B-1B2D-4F65-AA3B-5B70CD3E37D5}"/>
              </a:ext>
            </a:extLst>
          </p:cNvPr>
          <p:cNvSpPr/>
          <p:nvPr/>
        </p:nvSpPr>
        <p:spPr>
          <a:xfrm>
            <a:off x="4694420" y="3076431"/>
            <a:ext cx="2803160" cy="2803161"/>
          </a:xfrm>
          <a:prstGeom prst="smileyFace">
            <a:avLst/>
          </a:prstGeom>
          <a:solidFill>
            <a:srgbClr val="00B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9366324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otalTime>14</TotalTime>
  <Words>540</Words>
  <Application>Microsoft Office PowerPoint</Application>
  <PresentationFormat>Widescreen</PresentationFormat>
  <Paragraphs>110</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Gill Sans MT</vt:lpstr>
      <vt:lpstr>Impact</vt:lpstr>
      <vt:lpstr>Badge</vt:lpstr>
      <vt:lpstr>Death Valley </vt:lpstr>
      <vt:lpstr>What is Death Valley?</vt:lpstr>
      <vt:lpstr>Weather</vt:lpstr>
      <vt:lpstr>Weather Temperature  </vt:lpstr>
      <vt:lpstr>Nottingham </vt:lpstr>
      <vt:lpstr>Death Valley Compared to Nottingham </vt:lpstr>
      <vt:lpstr>Quiz Time</vt:lpstr>
      <vt:lpstr>Question 1</vt:lpstr>
      <vt:lpstr>Congrats!!!</vt:lpstr>
      <vt:lpstr>OH NO!</vt:lpstr>
      <vt:lpstr>Question 2</vt:lpstr>
      <vt:lpstr>Congratulations!!!</vt:lpstr>
      <vt:lpstr>really!!!</vt:lpstr>
      <vt:lpstr>Question 3</vt:lpstr>
      <vt:lpstr>woohoo!!!</vt:lpstr>
      <vt:lpstr>Woops!!!</vt:lpstr>
      <vt:lpstr>Question 4</vt:lpstr>
      <vt:lpstr>YES!!!</vt:lpstr>
      <vt:lpstr>Nooooooooo!!!</vt:lpstr>
      <vt:lpstr>Question 5</vt:lpstr>
      <vt:lpstr>Congrats!!!</vt:lpstr>
      <vt:lpstr>Come on!!!</vt:lpstr>
      <vt:lpstr>Thankyou!!!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Death Valley </dc:title>
  <dc:creator>GuestUser</dc:creator>
  <cp:lastModifiedBy>GuestUser</cp:lastModifiedBy>
  <cp:revision>2</cp:revision>
  <dcterms:created xsi:type="dcterms:W3CDTF">2020-04-24T15:00:19Z</dcterms:created>
  <dcterms:modified xsi:type="dcterms:W3CDTF">2020-04-24T15:14:35Z</dcterms:modified>
</cp:coreProperties>
</file>