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61" r:id="rId5"/>
    <p:sldId id="260"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1EC0844-F546-4EB5-925E-F6BD9E5EFB8E}" v="92" dt="2021-02-05T17:03:54.61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13" Type="http://schemas.openxmlformats.org/officeDocument/2006/relationships/customXml" Target="../customXml/item1.xml"/><Relationship Id="rId3" Type="http://schemas.openxmlformats.org/officeDocument/2006/relationships/slide" Target="slides/slide2.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customXml" Target="../customXml/item3.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 Id="rId14" Type="http://schemas.openxmlformats.org/officeDocument/2006/relationships/customXml" Target="../customXml/item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ex Etchells-Jones" userId="b5ffa3196dd75976" providerId="LiveId" clId="{D1EC0844-F546-4EB5-925E-F6BD9E5EFB8E}"/>
    <pc:docChg chg="custSel addSld delSld modSld">
      <pc:chgData name="Alex Etchells-Jones" userId="b5ffa3196dd75976" providerId="LiveId" clId="{D1EC0844-F546-4EB5-925E-F6BD9E5EFB8E}" dt="2021-02-05T17:03:54.612" v="470"/>
      <pc:docMkLst>
        <pc:docMk/>
      </pc:docMkLst>
      <pc:sldChg chg="modSp mod modTransition modAnim">
        <pc:chgData name="Alex Etchells-Jones" userId="b5ffa3196dd75976" providerId="LiveId" clId="{D1EC0844-F546-4EB5-925E-F6BD9E5EFB8E}" dt="2021-02-05T16:43:14.921" v="229"/>
        <pc:sldMkLst>
          <pc:docMk/>
          <pc:sldMk cId="645548528" sldId="256"/>
        </pc:sldMkLst>
        <pc:spChg chg="mod">
          <ac:chgData name="Alex Etchells-Jones" userId="b5ffa3196dd75976" providerId="LiveId" clId="{D1EC0844-F546-4EB5-925E-F6BD9E5EFB8E}" dt="2021-02-05T16:42:29.896" v="224" actId="313"/>
          <ac:spMkLst>
            <pc:docMk/>
            <pc:sldMk cId="645548528" sldId="256"/>
            <ac:spMk id="3" creationId="{490C792C-87D7-4684-B1B0-44FE850A0846}"/>
          </ac:spMkLst>
        </pc:spChg>
      </pc:sldChg>
      <pc:sldChg chg="modTransition modAnim">
        <pc:chgData name="Alex Etchells-Jones" userId="b5ffa3196dd75976" providerId="LiveId" clId="{D1EC0844-F546-4EB5-925E-F6BD9E5EFB8E}" dt="2021-02-05T16:42:21.937" v="223"/>
        <pc:sldMkLst>
          <pc:docMk/>
          <pc:sldMk cId="1153719968" sldId="257"/>
        </pc:sldMkLst>
      </pc:sldChg>
      <pc:sldChg chg="modTransition modAnim">
        <pc:chgData name="Alex Etchells-Jones" userId="b5ffa3196dd75976" providerId="LiveId" clId="{D1EC0844-F546-4EB5-925E-F6BD9E5EFB8E}" dt="2021-02-05T16:42:03.210" v="222"/>
        <pc:sldMkLst>
          <pc:docMk/>
          <pc:sldMk cId="2528886309" sldId="259"/>
        </pc:sldMkLst>
      </pc:sldChg>
      <pc:sldChg chg="new del">
        <pc:chgData name="Alex Etchells-Jones" userId="b5ffa3196dd75976" providerId="LiveId" clId="{D1EC0844-F546-4EB5-925E-F6BD9E5EFB8E}" dt="2021-02-05T16:24:32.593" v="23" actId="2696"/>
        <pc:sldMkLst>
          <pc:docMk/>
          <pc:sldMk cId="654335083" sldId="260"/>
        </pc:sldMkLst>
      </pc:sldChg>
      <pc:sldChg chg="addSp delSp modSp new del mod">
        <pc:chgData name="Alex Etchells-Jones" userId="b5ffa3196dd75976" providerId="LiveId" clId="{D1EC0844-F546-4EB5-925E-F6BD9E5EFB8E}" dt="2021-02-05T16:33:25.031" v="84" actId="2696"/>
        <pc:sldMkLst>
          <pc:docMk/>
          <pc:sldMk cId="1649828545" sldId="260"/>
        </pc:sldMkLst>
        <pc:spChg chg="del">
          <ac:chgData name="Alex Etchells-Jones" userId="b5ffa3196dd75976" providerId="LiveId" clId="{D1EC0844-F546-4EB5-925E-F6BD9E5EFB8E}" dt="2021-02-05T16:31:24.809" v="76" actId="931"/>
          <ac:spMkLst>
            <pc:docMk/>
            <pc:sldMk cId="1649828545" sldId="260"/>
            <ac:spMk id="3" creationId="{EB3DB825-5C03-4E41-972E-C3ABA4476A3B}"/>
          </ac:spMkLst>
        </pc:spChg>
        <pc:spChg chg="add del mod">
          <ac:chgData name="Alex Etchells-Jones" userId="b5ffa3196dd75976" providerId="LiveId" clId="{D1EC0844-F546-4EB5-925E-F6BD9E5EFB8E}" dt="2021-02-05T16:33:08.993" v="80" actId="931"/>
          <ac:spMkLst>
            <pc:docMk/>
            <pc:sldMk cId="1649828545" sldId="260"/>
            <ac:spMk id="8" creationId="{358FB133-AE0D-4BBD-9C4E-4667A7B7A03C}"/>
          </ac:spMkLst>
        </pc:spChg>
        <pc:spChg chg="add mod">
          <ac:chgData name="Alex Etchells-Jones" userId="b5ffa3196dd75976" providerId="LiveId" clId="{D1EC0844-F546-4EB5-925E-F6BD9E5EFB8E}" dt="2021-02-05T16:33:13.090" v="83" actId="21"/>
          <ac:spMkLst>
            <pc:docMk/>
            <pc:sldMk cId="1649828545" sldId="260"/>
            <ac:spMk id="12" creationId="{71FBC4EF-8F5D-4A61-B2ED-0C3E5208471E}"/>
          </ac:spMkLst>
        </pc:spChg>
        <pc:picChg chg="add del mod">
          <ac:chgData name="Alex Etchells-Jones" userId="b5ffa3196dd75976" providerId="LiveId" clId="{D1EC0844-F546-4EB5-925E-F6BD9E5EFB8E}" dt="2021-02-05T16:31:32.474" v="79" actId="21"/>
          <ac:picMkLst>
            <pc:docMk/>
            <pc:sldMk cId="1649828545" sldId="260"/>
            <ac:picMk id="6" creationId="{8EF8810F-AA02-40BD-AACF-1EAAF389ECFA}"/>
          </ac:picMkLst>
        </pc:picChg>
        <pc:picChg chg="add del mod">
          <ac:chgData name="Alex Etchells-Jones" userId="b5ffa3196dd75976" providerId="LiveId" clId="{D1EC0844-F546-4EB5-925E-F6BD9E5EFB8E}" dt="2021-02-05T16:33:13.090" v="83" actId="21"/>
          <ac:picMkLst>
            <pc:docMk/>
            <pc:sldMk cId="1649828545" sldId="260"/>
            <ac:picMk id="10" creationId="{C8825DA3-3ECD-41E2-9011-4EEBE69A4F19}"/>
          </ac:picMkLst>
        </pc:picChg>
      </pc:sldChg>
      <pc:sldChg chg="addSp delSp modSp new del mod">
        <pc:chgData name="Alex Etchells-Jones" userId="b5ffa3196dd75976" providerId="LiveId" clId="{D1EC0844-F546-4EB5-925E-F6BD9E5EFB8E}" dt="2021-02-05T16:25:49.410" v="30" actId="2696"/>
        <pc:sldMkLst>
          <pc:docMk/>
          <pc:sldMk cId="2160114239" sldId="260"/>
        </pc:sldMkLst>
        <pc:spChg chg="add del mod">
          <ac:chgData name="Alex Etchells-Jones" userId="b5ffa3196dd75976" providerId="LiveId" clId="{D1EC0844-F546-4EB5-925E-F6BD9E5EFB8E}" dt="2021-02-05T16:25:36.741" v="29"/>
          <ac:spMkLst>
            <pc:docMk/>
            <pc:sldMk cId="2160114239" sldId="260"/>
            <ac:spMk id="2" creationId="{CE035909-7213-4C57-8E37-A8129A3A2588}"/>
          </ac:spMkLst>
        </pc:spChg>
      </pc:sldChg>
      <pc:sldChg chg="modSp new mod modTransition modAnim">
        <pc:chgData name="Alex Etchells-Jones" userId="b5ffa3196dd75976" providerId="LiveId" clId="{D1EC0844-F546-4EB5-925E-F6BD9E5EFB8E}" dt="2021-02-05T16:44:18.994" v="234"/>
        <pc:sldMkLst>
          <pc:docMk/>
          <pc:sldMk cId="2380698847" sldId="260"/>
        </pc:sldMkLst>
        <pc:spChg chg="mod">
          <ac:chgData name="Alex Etchells-Jones" userId="b5ffa3196dd75976" providerId="LiveId" clId="{D1EC0844-F546-4EB5-925E-F6BD9E5EFB8E}" dt="2021-02-05T16:36:15.936" v="109" actId="20577"/>
          <ac:spMkLst>
            <pc:docMk/>
            <pc:sldMk cId="2380698847" sldId="260"/>
            <ac:spMk id="2" creationId="{75FA1180-71E3-4DC1-BC7C-A7309B70D8E5}"/>
          </ac:spMkLst>
        </pc:spChg>
        <pc:spChg chg="mod">
          <ac:chgData name="Alex Etchells-Jones" userId="b5ffa3196dd75976" providerId="LiveId" clId="{D1EC0844-F546-4EB5-925E-F6BD9E5EFB8E}" dt="2021-02-05T16:38:41.440" v="187" actId="20577"/>
          <ac:spMkLst>
            <pc:docMk/>
            <pc:sldMk cId="2380698847" sldId="260"/>
            <ac:spMk id="3" creationId="{C0890349-A9C0-4899-968E-8FE27A17895A}"/>
          </ac:spMkLst>
        </pc:spChg>
      </pc:sldChg>
      <pc:sldChg chg="addSp delSp modSp new mod modTransition modAnim">
        <pc:chgData name="Alex Etchells-Jones" userId="b5ffa3196dd75976" providerId="LiveId" clId="{D1EC0844-F546-4EB5-925E-F6BD9E5EFB8E}" dt="2021-02-05T17:03:54.612" v="470"/>
        <pc:sldMkLst>
          <pc:docMk/>
          <pc:sldMk cId="975088438" sldId="261"/>
        </pc:sldMkLst>
        <pc:spChg chg="del">
          <ac:chgData name="Alex Etchells-Jones" userId="b5ffa3196dd75976" providerId="LiveId" clId="{D1EC0844-F546-4EB5-925E-F6BD9E5EFB8E}" dt="2021-02-05T16:48:42.472" v="236" actId="478"/>
          <ac:spMkLst>
            <pc:docMk/>
            <pc:sldMk cId="975088438" sldId="261"/>
            <ac:spMk id="2" creationId="{C9314116-635D-49FA-B42D-69616A09B43E}"/>
          </ac:spMkLst>
        </pc:spChg>
        <pc:spChg chg="del">
          <ac:chgData name="Alex Etchells-Jones" userId="b5ffa3196dd75976" providerId="LiveId" clId="{D1EC0844-F546-4EB5-925E-F6BD9E5EFB8E}" dt="2021-02-05T16:48:49.289" v="238" actId="478"/>
          <ac:spMkLst>
            <pc:docMk/>
            <pc:sldMk cId="975088438" sldId="261"/>
            <ac:spMk id="3" creationId="{102E31FE-AD38-469D-B380-5AE155F0D448}"/>
          </ac:spMkLst>
        </pc:spChg>
        <pc:spChg chg="del">
          <ac:chgData name="Alex Etchells-Jones" userId="b5ffa3196dd75976" providerId="LiveId" clId="{D1EC0844-F546-4EB5-925E-F6BD9E5EFB8E}" dt="2021-02-05T16:48:45.908" v="237" actId="478"/>
          <ac:spMkLst>
            <pc:docMk/>
            <pc:sldMk cId="975088438" sldId="261"/>
            <ac:spMk id="4" creationId="{AA18C1AD-1FC6-4D59-83E9-80CA7B3D16CA}"/>
          </ac:spMkLst>
        </pc:spChg>
        <pc:spChg chg="add mod">
          <ac:chgData name="Alex Etchells-Jones" userId="b5ffa3196dd75976" providerId="LiveId" clId="{D1EC0844-F546-4EB5-925E-F6BD9E5EFB8E}" dt="2021-02-05T16:53:55.395" v="283" actId="20577"/>
          <ac:spMkLst>
            <pc:docMk/>
            <pc:sldMk cId="975088438" sldId="261"/>
            <ac:spMk id="5" creationId="{461E9191-9801-4170-9F5D-61F606F0B69C}"/>
          </ac:spMkLst>
        </pc:spChg>
        <pc:spChg chg="add mod">
          <ac:chgData name="Alex Etchells-Jones" userId="b5ffa3196dd75976" providerId="LiveId" clId="{D1EC0844-F546-4EB5-925E-F6BD9E5EFB8E}" dt="2021-02-05T17:02:54.850" v="463" actId="20577"/>
          <ac:spMkLst>
            <pc:docMk/>
            <pc:sldMk cId="975088438" sldId="261"/>
            <ac:spMk id="6" creationId="{641BDEF2-2888-47E0-A21A-80D2741C13BD}"/>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9EAB14-C2D2-442B-85B0-A5ECF2BBAB4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64D37C3-4802-4B47-8290-2267A256E0B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6C42F47-30B1-4C9A-AD9C-710B0C7E0964}"/>
              </a:ext>
            </a:extLst>
          </p:cNvPr>
          <p:cNvSpPr>
            <a:spLocks noGrp="1"/>
          </p:cNvSpPr>
          <p:nvPr>
            <p:ph type="dt" sz="half" idx="10"/>
          </p:nvPr>
        </p:nvSpPr>
        <p:spPr/>
        <p:txBody>
          <a:bodyPr/>
          <a:lstStyle/>
          <a:p>
            <a:fld id="{29481820-9077-40AC-B068-809AFF7A84CE}" type="datetimeFigureOut">
              <a:rPr lang="en-GB" smtClean="0"/>
              <a:t>05/02/2021</a:t>
            </a:fld>
            <a:endParaRPr lang="en-GB"/>
          </a:p>
        </p:txBody>
      </p:sp>
      <p:sp>
        <p:nvSpPr>
          <p:cNvPr id="5" name="Footer Placeholder 4">
            <a:extLst>
              <a:ext uri="{FF2B5EF4-FFF2-40B4-BE49-F238E27FC236}">
                <a16:creationId xmlns:a16="http://schemas.microsoft.com/office/drawing/2014/main" id="{37D37B0E-36FB-455D-8DC7-AACC2D9BE60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4BAB427-C8AE-4F3E-9B18-0C8D1879EA73}"/>
              </a:ext>
            </a:extLst>
          </p:cNvPr>
          <p:cNvSpPr>
            <a:spLocks noGrp="1"/>
          </p:cNvSpPr>
          <p:nvPr>
            <p:ph type="sldNum" sz="quarter" idx="12"/>
          </p:nvPr>
        </p:nvSpPr>
        <p:spPr/>
        <p:txBody>
          <a:bodyPr/>
          <a:lstStyle/>
          <a:p>
            <a:fld id="{84FD66CE-F840-4C6E-A43F-B891E6FCD333}" type="slidenum">
              <a:rPr lang="en-GB" smtClean="0"/>
              <a:t>‹#›</a:t>
            </a:fld>
            <a:endParaRPr lang="en-GB"/>
          </a:p>
        </p:txBody>
      </p:sp>
    </p:spTree>
    <p:extLst>
      <p:ext uri="{BB962C8B-B14F-4D97-AF65-F5344CB8AC3E}">
        <p14:creationId xmlns:p14="http://schemas.microsoft.com/office/powerpoint/2010/main" val="22637457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AFBBB3-402C-4AF6-BF1D-44CF6E8C575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82690CB-7427-494E-BDD1-C28FA388F28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7BAB822-F899-440A-832D-48CC22A3D961}"/>
              </a:ext>
            </a:extLst>
          </p:cNvPr>
          <p:cNvSpPr>
            <a:spLocks noGrp="1"/>
          </p:cNvSpPr>
          <p:nvPr>
            <p:ph type="dt" sz="half" idx="10"/>
          </p:nvPr>
        </p:nvSpPr>
        <p:spPr/>
        <p:txBody>
          <a:bodyPr/>
          <a:lstStyle/>
          <a:p>
            <a:fld id="{29481820-9077-40AC-B068-809AFF7A84CE}" type="datetimeFigureOut">
              <a:rPr lang="en-GB" smtClean="0"/>
              <a:t>05/02/2021</a:t>
            </a:fld>
            <a:endParaRPr lang="en-GB"/>
          </a:p>
        </p:txBody>
      </p:sp>
      <p:sp>
        <p:nvSpPr>
          <p:cNvPr id="5" name="Footer Placeholder 4">
            <a:extLst>
              <a:ext uri="{FF2B5EF4-FFF2-40B4-BE49-F238E27FC236}">
                <a16:creationId xmlns:a16="http://schemas.microsoft.com/office/drawing/2014/main" id="{AF19FAE6-313E-4731-A15E-152D752E9CD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5A09C98-5399-4A21-88B1-F58C79BD2C92}"/>
              </a:ext>
            </a:extLst>
          </p:cNvPr>
          <p:cNvSpPr>
            <a:spLocks noGrp="1"/>
          </p:cNvSpPr>
          <p:nvPr>
            <p:ph type="sldNum" sz="quarter" idx="12"/>
          </p:nvPr>
        </p:nvSpPr>
        <p:spPr/>
        <p:txBody>
          <a:bodyPr/>
          <a:lstStyle/>
          <a:p>
            <a:fld id="{84FD66CE-F840-4C6E-A43F-B891E6FCD333}" type="slidenum">
              <a:rPr lang="en-GB" smtClean="0"/>
              <a:t>‹#›</a:t>
            </a:fld>
            <a:endParaRPr lang="en-GB"/>
          </a:p>
        </p:txBody>
      </p:sp>
    </p:spTree>
    <p:extLst>
      <p:ext uri="{BB962C8B-B14F-4D97-AF65-F5344CB8AC3E}">
        <p14:creationId xmlns:p14="http://schemas.microsoft.com/office/powerpoint/2010/main" val="10352036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98E8D9-BFD5-49C0-A401-27FEA0EE3E3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88EAA9A-BBBD-45C0-84FA-116A086B447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CB86CC0-3BA1-4B24-A345-6891C2DB565A}"/>
              </a:ext>
            </a:extLst>
          </p:cNvPr>
          <p:cNvSpPr>
            <a:spLocks noGrp="1"/>
          </p:cNvSpPr>
          <p:nvPr>
            <p:ph type="dt" sz="half" idx="10"/>
          </p:nvPr>
        </p:nvSpPr>
        <p:spPr/>
        <p:txBody>
          <a:bodyPr/>
          <a:lstStyle/>
          <a:p>
            <a:fld id="{29481820-9077-40AC-B068-809AFF7A84CE}" type="datetimeFigureOut">
              <a:rPr lang="en-GB" smtClean="0"/>
              <a:t>05/02/2021</a:t>
            </a:fld>
            <a:endParaRPr lang="en-GB"/>
          </a:p>
        </p:txBody>
      </p:sp>
      <p:sp>
        <p:nvSpPr>
          <p:cNvPr id="5" name="Footer Placeholder 4">
            <a:extLst>
              <a:ext uri="{FF2B5EF4-FFF2-40B4-BE49-F238E27FC236}">
                <a16:creationId xmlns:a16="http://schemas.microsoft.com/office/drawing/2014/main" id="{CE141FB3-62BC-4F8F-BA02-90A21B101A8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5301D2D-7F9C-4E20-8591-D5AA40FDC911}"/>
              </a:ext>
            </a:extLst>
          </p:cNvPr>
          <p:cNvSpPr>
            <a:spLocks noGrp="1"/>
          </p:cNvSpPr>
          <p:nvPr>
            <p:ph type="sldNum" sz="quarter" idx="12"/>
          </p:nvPr>
        </p:nvSpPr>
        <p:spPr/>
        <p:txBody>
          <a:bodyPr/>
          <a:lstStyle/>
          <a:p>
            <a:fld id="{84FD66CE-F840-4C6E-A43F-B891E6FCD333}" type="slidenum">
              <a:rPr lang="en-GB" smtClean="0"/>
              <a:t>‹#›</a:t>
            </a:fld>
            <a:endParaRPr lang="en-GB"/>
          </a:p>
        </p:txBody>
      </p:sp>
    </p:spTree>
    <p:extLst>
      <p:ext uri="{BB962C8B-B14F-4D97-AF65-F5344CB8AC3E}">
        <p14:creationId xmlns:p14="http://schemas.microsoft.com/office/powerpoint/2010/main" val="39907290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2127B5-B161-4C84-A715-427FEF191AB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0124E3C-A72D-4754-82D2-7C3341499D2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4E11A52-FA51-47B0-822A-BBE14CC9798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57F3D85-7B22-44D8-9623-A7D02BC81479}"/>
              </a:ext>
            </a:extLst>
          </p:cNvPr>
          <p:cNvSpPr>
            <a:spLocks noGrp="1"/>
          </p:cNvSpPr>
          <p:nvPr>
            <p:ph type="dt" sz="half" idx="10"/>
          </p:nvPr>
        </p:nvSpPr>
        <p:spPr/>
        <p:txBody>
          <a:bodyPr/>
          <a:lstStyle/>
          <a:p>
            <a:fld id="{29481820-9077-40AC-B068-809AFF7A84CE}" type="datetimeFigureOut">
              <a:rPr lang="en-GB" smtClean="0"/>
              <a:t>05/02/2021</a:t>
            </a:fld>
            <a:endParaRPr lang="en-GB"/>
          </a:p>
        </p:txBody>
      </p:sp>
      <p:sp>
        <p:nvSpPr>
          <p:cNvPr id="6" name="Footer Placeholder 5">
            <a:extLst>
              <a:ext uri="{FF2B5EF4-FFF2-40B4-BE49-F238E27FC236}">
                <a16:creationId xmlns:a16="http://schemas.microsoft.com/office/drawing/2014/main" id="{936DA2C5-5832-4104-B3AF-1C7AECE7242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81367B2-4AEF-4BD6-AA51-221BAE0B05D2}"/>
              </a:ext>
            </a:extLst>
          </p:cNvPr>
          <p:cNvSpPr>
            <a:spLocks noGrp="1"/>
          </p:cNvSpPr>
          <p:nvPr>
            <p:ph type="sldNum" sz="quarter" idx="12"/>
          </p:nvPr>
        </p:nvSpPr>
        <p:spPr/>
        <p:txBody>
          <a:bodyPr/>
          <a:lstStyle/>
          <a:p>
            <a:fld id="{84FD66CE-F840-4C6E-A43F-B891E6FCD333}" type="slidenum">
              <a:rPr lang="en-GB" smtClean="0"/>
              <a:t>‹#›</a:t>
            </a:fld>
            <a:endParaRPr lang="en-GB"/>
          </a:p>
        </p:txBody>
      </p:sp>
    </p:spTree>
    <p:extLst>
      <p:ext uri="{BB962C8B-B14F-4D97-AF65-F5344CB8AC3E}">
        <p14:creationId xmlns:p14="http://schemas.microsoft.com/office/powerpoint/2010/main" val="41457567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5CF518-A2EB-42BA-86B4-08AFA9B1743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8AFC535-ED8E-4689-A4E9-6BB2D4D4205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A455523-360B-470E-B0F1-C7514A24225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EF8956E-A3F1-4756-81AA-E9D025A751B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FD1E6DC-9B86-44D9-B38A-B8B2544CBE4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1BBCAF5-7DA1-46EE-BEE8-43A30840F939}"/>
              </a:ext>
            </a:extLst>
          </p:cNvPr>
          <p:cNvSpPr>
            <a:spLocks noGrp="1"/>
          </p:cNvSpPr>
          <p:nvPr>
            <p:ph type="dt" sz="half" idx="10"/>
          </p:nvPr>
        </p:nvSpPr>
        <p:spPr/>
        <p:txBody>
          <a:bodyPr/>
          <a:lstStyle/>
          <a:p>
            <a:fld id="{29481820-9077-40AC-B068-809AFF7A84CE}" type="datetimeFigureOut">
              <a:rPr lang="en-GB" smtClean="0"/>
              <a:t>05/02/2021</a:t>
            </a:fld>
            <a:endParaRPr lang="en-GB"/>
          </a:p>
        </p:txBody>
      </p:sp>
      <p:sp>
        <p:nvSpPr>
          <p:cNvPr id="8" name="Footer Placeholder 7">
            <a:extLst>
              <a:ext uri="{FF2B5EF4-FFF2-40B4-BE49-F238E27FC236}">
                <a16:creationId xmlns:a16="http://schemas.microsoft.com/office/drawing/2014/main" id="{FA2DB5A1-73B8-4903-9933-82729D96C3B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5B79182-EE4E-484C-ACC9-9AC0650E9B93}"/>
              </a:ext>
            </a:extLst>
          </p:cNvPr>
          <p:cNvSpPr>
            <a:spLocks noGrp="1"/>
          </p:cNvSpPr>
          <p:nvPr>
            <p:ph type="sldNum" sz="quarter" idx="12"/>
          </p:nvPr>
        </p:nvSpPr>
        <p:spPr/>
        <p:txBody>
          <a:bodyPr/>
          <a:lstStyle/>
          <a:p>
            <a:fld id="{84FD66CE-F840-4C6E-A43F-B891E6FCD333}" type="slidenum">
              <a:rPr lang="en-GB" smtClean="0"/>
              <a:t>‹#›</a:t>
            </a:fld>
            <a:endParaRPr lang="en-GB"/>
          </a:p>
        </p:txBody>
      </p:sp>
    </p:spTree>
    <p:extLst>
      <p:ext uri="{BB962C8B-B14F-4D97-AF65-F5344CB8AC3E}">
        <p14:creationId xmlns:p14="http://schemas.microsoft.com/office/powerpoint/2010/main" val="16360443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183AFD-786A-4A6C-B0BC-BCC9E43D47C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0EC1E7C-89E8-4825-86CD-FB8FFE86BEF3}"/>
              </a:ext>
            </a:extLst>
          </p:cNvPr>
          <p:cNvSpPr>
            <a:spLocks noGrp="1"/>
          </p:cNvSpPr>
          <p:nvPr>
            <p:ph type="dt" sz="half" idx="10"/>
          </p:nvPr>
        </p:nvSpPr>
        <p:spPr/>
        <p:txBody>
          <a:bodyPr/>
          <a:lstStyle/>
          <a:p>
            <a:fld id="{29481820-9077-40AC-B068-809AFF7A84CE}" type="datetimeFigureOut">
              <a:rPr lang="en-GB" smtClean="0"/>
              <a:t>05/02/2021</a:t>
            </a:fld>
            <a:endParaRPr lang="en-GB"/>
          </a:p>
        </p:txBody>
      </p:sp>
      <p:sp>
        <p:nvSpPr>
          <p:cNvPr id="4" name="Footer Placeholder 3">
            <a:extLst>
              <a:ext uri="{FF2B5EF4-FFF2-40B4-BE49-F238E27FC236}">
                <a16:creationId xmlns:a16="http://schemas.microsoft.com/office/drawing/2014/main" id="{97269544-2AB8-4EEB-AD65-ABDE53A88D5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03AE235-F78F-4987-9648-0C4221351DB2}"/>
              </a:ext>
            </a:extLst>
          </p:cNvPr>
          <p:cNvSpPr>
            <a:spLocks noGrp="1"/>
          </p:cNvSpPr>
          <p:nvPr>
            <p:ph type="sldNum" sz="quarter" idx="12"/>
          </p:nvPr>
        </p:nvSpPr>
        <p:spPr/>
        <p:txBody>
          <a:bodyPr/>
          <a:lstStyle/>
          <a:p>
            <a:fld id="{84FD66CE-F840-4C6E-A43F-B891E6FCD333}" type="slidenum">
              <a:rPr lang="en-GB" smtClean="0"/>
              <a:t>‹#›</a:t>
            </a:fld>
            <a:endParaRPr lang="en-GB"/>
          </a:p>
        </p:txBody>
      </p:sp>
    </p:spTree>
    <p:extLst>
      <p:ext uri="{BB962C8B-B14F-4D97-AF65-F5344CB8AC3E}">
        <p14:creationId xmlns:p14="http://schemas.microsoft.com/office/powerpoint/2010/main" val="41664887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A455DE2-D4FA-4B69-A95D-DEF11BCFD6A0}"/>
              </a:ext>
            </a:extLst>
          </p:cNvPr>
          <p:cNvSpPr>
            <a:spLocks noGrp="1"/>
          </p:cNvSpPr>
          <p:nvPr>
            <p:ph type="dt" sz="half" idx="10"/>
          </p:nvPr>
        </p:nvSpPr>
        <p:spPr/>
        <p:txBody>
          <a:bodyPr/>
          <a:lstStyle/>
          <a:p>
            <a:fld id="{29481820-9077-40AC-B068-809AFF7A84CE}" type="datetimeFigureOut">
              <a:rPr lang="en-GB" smtClean="0"/>
              <a:t>05/02/2021</a:t>
            </a:fld>
            <a:endParaRPr lang="en-GB"/>
          </a:p>
        </p:txBody>
      </p:sp>
      <p:sp>
        <p:nvSpPr>
          <p:cNvPr id="3" name="Footer Placeholder 2">
            <a:extLst>
              <a:ext uri="{FF2B5EF4-FFF2-40B4-BE49-F238E27FC236}">
                <a16:creationId xmlns:a16="http://schemas.microsoft.com/office/drawing/2014/main" id="{466629BF-0131-4B06-B9E0-C53A74C233E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FB31FFC-8D8C-4EBC-B4D3-2397FBE6FAF1}"/>
              </a:ext>
            </a:extLst>
          </p:cNvPr>
          <p:cNvSpPr>
            <a:spLocks noGrp="1"/>
          </p:cNvSpPr>
          <p:nvPr>
            <p:ph type="sldNum" sz="quarter" idx="12"/>
          </p:nvPr>
        </p:nvSpPr>
        <p:spPr/>
        <p:txBody>
          <a:bodyPr/>
          <a:lstStyle/>
          <a:p>
            <a:fld id="{84FD66CE-F840-4C6E-A43F-B891E6FCD333}" type="slidenum">
              <a:rPr lang="en-GB" smtClean="0"/>
              <a:t>‹#›</a:t>
            </a:fld>
            <a:endParaRPr lang="en-GB"/>
          </a:p>
        </p:txBody>
      </p:sp>
    </p:spTree>
    <p:extLst>
      <p:ext uri="{BB962C8B-B14F-4D97-AF65-F5344CB8AC3E}">
        <p14:creationId xmlns:p14="http://schemas.microsoft.com/office/powerpoint/2010/main" val="42826584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10A859-4EAF-4D74-9FAF-6C0D88D9FB0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59C6AC6-C7D1-4B59-A7C3-28F70066C95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313079F-4956-4295-8CF5-1F030CC755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E79184E-5196-41A7-AD84-A9575D224ACC}"/>
              </a:ext>
            </a:extLst>
          </p:cNvPr>
          <p:cNvSpPr>
            <a:spLocks noGrp="1"/>
          </p:cNvSpPr>
          <p:nvPr>
            <p:ph type="dt" sz="half" idx="10"/>
          </p:nvPr>
        </p:nvSpPr>
        <p:spPr/>
        <p:txBody>
          <a:bodyPr/>
          <a:lstStyle/>
          <a:p>
            <a:fld id="{29481820-9077-40AC-B068-809AFF7A84CE}" type="datetimeFigureOut">
              <a:rPr lang="en-GB" smtClean="0"/>
              <a:t>05/02/2021</a:t>
            </a:fld>
            <a:endParaRPr lang="en-GB"/>
          </a:p>
        </p:txBody>
      </p:sp>
      <p:sp>
        <p:nvSpPr>
          <p:cNvPr id="6" name="Footer Placeholder 5">
            <a:extLst>
              <a:ext uri="{FF2B5EF4-FFF2-40B4-BE49-F238E27FC236}">
                <a16:creationId xmlns:a16="http://schemas.microsoft.com/office/drawing/2014/main" id="{1EE5F03D-8C5E-4D64-81FE-3A8E28B1DF5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B6A2C96-F565-4159-BB60-AAC6A674E258}"/>
              </a:ext>
            </a:extLst>
          </p:cNvPr>
          <p:cNvSpPr>
            <a:spLocks noGrp="1"/>
          </p:cNvSpPr>
          <p:nvPr>
            <p:ph type="sldNum" sz="quarter" idx="12"/>
          </p:nvPr>
        </p:nvSpPr>
        <p:spPr/>
        <p:txBody>
          <a:bodyPr/>
          <a:lstStyle/>
          <a:p>
            <a:fld id="{84FD66CE-F840-4C6E-A43F-B891E6FCD333}" type="slidenum">
              <a:rPr lang="en-GB" smtClean="0"/>
              <a:t>‹#›</a:t>
            </a:fld>
            <a:endParaRPr lang="en-GB"/>
          </a:p>
        </p:txBody>
      </p:sp>
    </p:spTree>
    <p:extLst>
      <p:ext uri="{BB962C8B-B14F-4D97-AF65-F5344CB8AC3E}">
        <p14:creationId xmlns:p14="http://schemas.microsoft.com/office/powerpoint/2010/main" val="31744616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4F7153-D828-4AD9-B515-CF7EA853B8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9828D1F-A536-4F4A-A4E2-F3C79DFB707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C5E72C7-D25A-4383-9101-52900FD2734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BE1A85B-4275-4B67-B427-005790A31C56}"/>
              </a:ext>
            </a:extLst>
          </p:cNvPr>
          <p:cNvSpPr>
            <a:spLocks noGrp="1"/>
          </p:cNvSpPr>
          <p:nvPr>
            <p:ph type="dt" sz="half" idx="10"/>
          </p:nvPr>
        </p:nvSpPr>
        <p:spPr/>
        <p:txBody>
          <a:bodyPr/>
          <a:lstStyle/>
          <a:p>
            <a:fld id="{29481820-9077-40AC-B068-809AFF7A84CE}" type="datetimeFigureOut">
              <a:rPr lang="en-GB" smtClean="0"/>
              <a:t>05/02/2021</a:t>
            </a:fld>
            <a:endParaRPr lang="en-GB"/>
          </a:p>
        </p:txBody>
      </p:sp>
      <p:sp>
        <p:nvSpPr>
          <p:cNvPr id="6" name="Footer Placeholder 5">
            <a:extLst>
              <a:ext uri="{FF2B5EF4-FFF2-40B4-BE49-F238E27FC236}">
                <a16:creationId xmlns:a16="http://schemas.microsoft.com/office/drawing/2014/main" id="{B709E90F-842A-4349-B684-8B243797AEB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62CD089-C053-4C37-8742-11CCD4BD0B9B}"/>
              </a:ext>
            </a:extLst>
          </p:cNvPr>
          <p:cNvSpPr>
            <a:spLocks noGrp="1"/>
          </p:cNvSpPr>
          <p:nvPr>
            <p:ph type="sldNum" sz="quarter" idx="12"/>
          </p:nvPr>
        </p:nvSpPr>
        <p:spPr/>
        <p:txBody>
          <a:bodyPr/>
          <a:lstStyle/>
          <a:p>
            <a:fld id="{84FD66CE-F840-4C6E-A43F-B891E6FCD333}" type="slidenum">
              <a:rPr lang="en-GB" smtClean="0"/>
              <a:t>‹#›</a:t>
            </a:fld>
            <a:endParaRPr lang="en-GB"/>
          </a:p>
        </p:txBody>
      </p:sp>
    </p:spTree>
    <p:extLst>
      <p:ext uri="{BB962C8B-B14F-4D97-AF65-F5344CB8AC3E}">
        <p14:creationId xmlns:p14="http://schemas.microsoft.com/office/powerpoint/2010/main" val="23806165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FCD363-8136-4934-B709-B4F0F818934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D966272-AAFD-40DC-9111-E0FB50D2DE5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C9975E6-E639-42EF-B8F5-8DAB211ADEE9}"/>
              </a:ext>
            </a:extLst>
          </p:cNvPr>
          <p:cNvSpPr>
            <a:spLocks noGrp="1"/>
          </p:cNvSpPr>
          <p:nvPr>
            <p:ph type="dt" sz="half" idx="10"/>
          </p:nvPr>
        </p:nvSpPr>
        <p:spPr/>
        <p:txBody>
          <a:bodyPr/>
          <a:lstStyle/>
          <a:p>
            <a:fld id="{29481820-9077-40AC-B068-809AFF7A84CE}" type="datetimeFigureOut">
              <a:rPr lang="en-GB" smtClean="0"/>
              <a:t>05/02/2021</a:t>
            </a:fld>
            <a:endParaRPr lang="en-GB"/>
          </a:p>
        </p:txBody>
      </p:sp>
      <p:sp>
        <p:nvSpPr>
          <p:cNvPr id="5" name="Footer Placeholder 4">
            <a:extLst>
              <a:ext uri="{FF2B5EF4-FFF2-40B4-BE49-F238E27FC236}">
                <a16:creationId xmlns:a16="http://schemas.microsoft.com/office/drawing/2014/main" id="{EADD813E-386D-40C2-ABC8-B25E45D9C82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5AB24F2-35BD-447C-8E25-7A04B6D7715F}"/>
              </a:ext>
            </a:extLst>
          </p:cNvPr>
          <p:cNvSpPr>
            <a:spLocks noGrp="1"/>
          </p:cNvSpPr>
          <p:nvPr>
            <p:ph type="sldNum" sz="quarter" idx="12"/>
          </p:nvPr>
        </p:nvSpPr>
        <p:spPr/>
        <p:txBody>
          <a:bodyPr/>
          <a:lstStyle/>
          <a:p>
            <a:fld id="{84FD66CE-F840-4C6E-A43F-B891E6FCD333}" type="slidenum">
              <a:rPr lang="en-GB" smtClean="0"/>
              <a:t>‹#›</a:t>
            </a:fld>
            <a:endParaRPr lang="en-GB"/>
          </a:p>
        </p:txBody>
      </p:sp>
    </p:spTree>
    <p:extLst>
      <p:ext uri="{BB962C8B-B14F-4D97-AF65-F5344CB8AC3E}">
        <p14:creationId xmlns:p14="http://schemas.microsoft.com/office/powerpoint/2010/main" val="21851835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8C76F7D-5FAF-4FDA-BCA9-5D9F7DC5EFB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F9894B0-0BEB-4707-B5B9-8E1CFE83294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3D02AD7-E844-42AE-BD50-936F342BC89B}"/>
              </a:ext>
            </a:extLst>
          </p:cNvPr>
          <p:cNvSpPr>
            <a:spLocks noGrp="1"/>
          </p:cNvSpPr>
          <p:nvPr>
            <p:ph type="dt" sz="half" idx="10"/>
          </p:nvPr>
        </p:nvSpPr>
        <p:spPr/>
        <p:txBody>
          <a:bodyPr/>
          <a:lstStyle/>
          <a:p>
            <a:fld id="{29481820-9077-40AC-B068-809AFF7A84CE}" type="datetimeFigureOut">
              <a:rPr lang="en-GB" smtClean="0"/>
              <a:t>05/02/2021</a:t>
            </a:fld>
            <a:endParaRPr lang="en-GB"/>
          </a:p>
        </p:txBody>
      </p:sp>
      <p:sp>
        <p:nvSpPr>
          <p:cNvPr id="5" name="Footer Placeholder 4">
            <a:extLst>
              <a:ext uri="{FF2B5EF4-FFF2-40B4-BE49-F238E27FC236}">
                <a16:creationId xmlns:a16="http://schemas.microsoft.com/office/drawing/2014/main" id="{2B15EB3D-253E-4A85-9E69-60A7146EC7E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704DD52-5017-4134-9450-9BB7B452AC13}"/>
              </a:ext>
            </a:extLst>
          </p:cNvPr>
          <p:cNvSpPr>
            <a:spLocks noGrp="1"/>
          </p:cNvSpPr>
          <p:nvPr>
            <p:ph type="sldNum" sz="quarter" idx="12"/>
          </p:nvPr>
        </p:nvSpPr>
        <p:spPr/>
        <p:txBody>
          <a:bodyPr/>
          <a:lstStyle/>
          <a:p>
            <a:fld id="{84FD66CE-F840-4C6E-A43F-B891E6FCD333}" type="slidenum">
              <a:rPr lang="en-GB" smtClean="0"/>
              <a:t>‹#›</a:t>
            </a:fld>
            <a:endParaRPr lang="en-GB"/>
          </a:p>
        </p:txBody>
      </p:sp>
    </p:spTree>
    <p:extLst>
      <p:ext uri="{BB962C8B-B14F-4D97-AF65-F5344CB8AC3E}">
        <p14:creationId xmlns:p14="http://schemas.microsoft.com/office/powerpoint/2010/main" val="4514115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9320772-3697-45A7-9992-575193B618B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C615848-964D-4019-BD38-A91F87011DF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4C99FCC-23FD-4880-BB26-5FD1340EE44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481820-9077-40AC-B068-809AFF7A84CE}" type="datetimeFigureOut">
              <a:rPr lang="en-GB" smtClean="0"/>
              <a:t>05/02/2021</a:t>
            </a:fld>
            <a:endParaRPr lang="en-GB"/>
          </a:p>
        </p:txBody>
      </p:sp>
      <p:sp>
        <p:nvSpPr>
          <p:cNvPr id="5" name="Footer Placeholder 4">
            <a:extLst>
              <a:ext uri="{FF2B5EF4-FFF2-40B4-BE49-F238E27FC236}">
                <a16:creationId xmlns:a16="http://schemas.microsoft.com/office/drawing/2014/main" id="{F09A5E80-0234-4EAF-8F88-40A65561369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23EF067-2F88-4A57-9758-82B546F0E35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FD66CE-F840-4C6E-A43F-B891E6FCD333}" type="slidenum">
              <a:rPr lang="en-GB" smtClean="0"/>
              <a:t>‹#›</a:t>
            </a:fld>
            <a:endParaRPr lang="en-GB"/>
          </a:p>
        </p:txBody>
      </p:sp>
    </p:spTree>
    <p:extLst>
      <p:ext uri="{BB962C8B-B14F-4D97-AF65-F5344CB8AC3E}">
        <p14:creationId xmlns:p14="http://schemas.microsoft.com/office/powerpoint/2010/main" val="39587751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8294908-8B00-4F58-BBBA-20F71A40AA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Freeform: Shape 9">
            <a:extLst>
              <a:ext uri="{FF2B5EF4-FFF2-40B4-BE49-F238E27FC236}">
                <a16:creationId xmlns:a16="http://schemas.microsoft.com/office/drawing/2014/main" id="{4364C879-1404-4203-8E9D-CC5DE0A621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82782" y="-1386168"/>
            <a:ext cx="2424873" cy="3611191"/>
          </a:xfrm>
          <a:custGeom>
            <a:avLst/>
            <a:gdLst>
              <a:gd name="connsiteX0" fmla="*/ 0 w 2424873"/>
              <a:gd name="connsiteY0" fmla="*/ 2424874 h 3611191"/>
              <a:gd name="connsiteX1" fmla="*/ 2424873 w 2424873"/>
              <a:gd name="connsiteY1" fmla="*/ 0 h 3611191"/>
              <a:gd name="connsiteX2" fmla="*/ 2424873 w 2424873"/>
              <a:gd name="connsiteY2" fmla="*/ 3611191 h 3611191"/>
              <a:gd name="connsiteX3" fmla="*/ 1186317 w 2424873"/>
              <a:gd name="connsiteY3" fmla="*/ 3611191 h 3611191"/>
            </a:gdLst>
            <a:ahLst/>
            <a:cxnLst>
              <a:cxn ang="0">
                <a:pos x="connsiteX0" y="connsiteY0"/>
              </a:cxn>
              <a:cxn ang="0">
                <a:pos x="connsiteX1" y="connsiteY1"/>
              </a:cxn>
              <a:cxn ang="0">
                <a:pos x="connsiteX2" y="connsiteY2"/>
              </a:cxn>
              <a:cxn ang="0">
                <a:pos x="connsiteX3" y="connsiteY3"/>
              </a:cxn>
            </a:cxnLst>
            <a:rect l="l" t="t" r="r" b="b"/>
            <a:pathLst>
              <a:path w="2424873" h="3611191">
                <a:moveTo>
                  <a:pt x="0" y="2424874"/>
                </a:moveTo>
                <a:lnTo>
                  <a:pt x="2424873" y="0"/>
                </a:lnTo>
                <a:lnTo>
                  <a:pt x="2424873" y="3611191"/>
                </a:lnTo>
                <a:lnTo>
                  <a:pt x="1186317" y="361119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Shape 11">
            <a:extLst>
              <a:ext uri="{FF2B5EF4-FFF2-40B4-BE49-F238E27FC236}">
                <a16:creationId xmlns:a16="http://schemas.microsoft.com/office/drawing/2014/main" id="{84617302-4B0D-4351-A6BB-6F0930D943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571000" y="-338582"/>
            <a:ext cx="1635955" cy="1635955"/>
          </a:xfrm>
          <a:custGeom>
            <a:avLst/>
            <a:gdLst>
              <a:gd name="connsiteX0" fmla="*/ 0 w 1635955"/>
              <a:gd name="connsiteY0" fmla="*/ 957987 h 1635955"/>
              <a:gd name="connsiteX1" fmla="*/ 957987 w 1635955"/>
              <a:gd name="connsiteY1" fmla="*/ 0 h 1635955"/>
              <a:gd name="connsiteX2" fmla="*/ 1635955 w 1635955"/>
              <a:gd name="connsiteY2" fmla="*/ 0 h 1635955"/>
              <a:gd name="connsiteX3" fmla="*/ 1635955 w 1635955"/>
              <a:gd name="connsiteY3" fmla="*/ 1635955 h 1635955"/>
              <a:gd name="connsiteX4" fmla="*/ 0 w 1635955"/>
              <a:gd name="connsiteY4" fmla="*/ 1635955 h 16359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5955" h="1635955">
                <a:moveTo>
                  <a:pt x="0" y="957987"/>
                </a:moveTo>
                <a:lnTo>
                  <a:pt x="957987" y="0"/>
                </a:lnTo>
                <a:lnTo>
                  <a:pt x="1635955" y="0"/>
                </a:lnTo>
                <a:lnTo>
                  <a:pt x="1635955" y="1635955"/>
                </a:lnTo>
                <a:lnTo>
                  <a:pt x="0" y="1635955"/>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DA2C7802-C2E0-4218-8F89-8DD7CCD2CD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9627985" y="-6588"/>
            <a:ext cx="4059393" cy="2548110"/>
          </a:xfrm>
          <a:custGeom>
            <a:avLst/>
            <a:gdLst>
              <a:gd name="connsiteX0" fmla="*/ 0 w 4059393"/>
              <a:gd name="connsiteY0" fmla="*/ 1511282 h 2548110"/>
              <a:gd name="connsiteX1" fmla="*/ 1511282 w 4059393"/>
              <a:gd name="connsiteY1" fmla="*/ 0 h 2548110"/>
              <a:gd name="connsiteX2" fmla="*/ 4059393 w 4059393"/>
              <a:gd name="connsiteY2" fmla="*/ 2548110 h 2548110"/>
              <a:gd name="connsiteX3" fmla="*/ 0 w 4059393"/>
              <a:gd name="connsiteY3" fmla="*/ 2548110 h 2548110"/>
            </a:gdLst>
            <a:ahLst/>
            <a:cxnLst>
              <a:cxn ang="0">
                <a:pos x="connsiteX0" y="connsiteY0"/>
              </a:cxn>
              <a:cxn ang="0">
                <a:pos x="connsiteX1" y="connsiteY1"/>
              </a:cxn>
              <a:cxn ang="0">
                <a:pos x="connsiteX2" y="connsiteY2"/>
              </a:cxn>
              <a:cxn ang="0">
                <a:pos x="connsiteX3" y="connsiteY3"/>
              </a:cxn>
            </a:cxnLst>
            <a:rect l="l" t="t" r="r" b="b"/>
            <a:pathLst>
              <a:path w="4059393" h="2548110">
                <a:moveTo>
                  <a:pt x="0" y="1511282"/>
                </a:moveTo>
                <a:lnTo>
                  <a:pt x="1511282" y="0"/>
                </a:lnTo>
                <a:lnTo>
                  <a:pt x="4059393" y="2548110"/>
                </a:lnTo>
                <a:lnTo>
                  <a:pt x="0" y="2548110"/>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A6D7111A-21E5-4EE9-8A78-10E5530F01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0262924" y="1465780"/>
            <a:ext cx="1185708" cy="118570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A3969E80-A77B-49FC-9122-D89AFD5EE1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9557" y="5198743"/>
            <a:ext cx="2444907" cy="2366116"/>
          </a:xfrm>
          <a:custGeom>
            <a:avLst/>
            <a:gdLst>
              <a:gd name="connsiteX0" fmla="*/ 0 w 2203753"/>
              <a:gd name="connsiteY0" fmla="*/ 0 h 2132734"/>
              <a:gd name="connsiteX1" fmla="*/ 2203753 w 2203753"/>
              <a:gd name="connsiteY1" fmla="*/ 0 h 2132734"/>
              <a:gd name="connsiteX2" fmla="*/ 2203753 w 2203753"/>
              <a:gd name="connsiteY2" fmla="*/ 576461 h 2132734"/>
              <a:gd name="connsiteX3" fmla="*/ 647480 w 2203753"/>
              <a:gd name="connsiteY3" fmla="*/ 2132734 h 2132734"/>
              <a:gd name="connsiteX4" fmla="*/ 0 w 2203753"/>
              <a:gd name="connsiteY4" fmla="*/ 1485255 h 2132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3753" h="2132734">
                <a:moveTo>
                  <a:pt x="0" y="0"/>
                </a:moveTo>
                <a:lnTo>
                  <a:pt x="2203753" y="0"/>
                </a:lnTo>
                <a:lnTo>
                  <a:pt x="2203753" y="576461"/>
                </a:lnTo>
                <a:lnTo>
                  <a:pt x="647480" y="2132734"/>
                </a:lnTo>
                <a:lnTo>
                  <a:pt x="0" y="1485255"/>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Rectangle 19">
            <a:extLst>
              <a:ext uri="{FF2B5EF4-FFF2-40B4-BE49-F238E27FC236}">
                <a16:creationId xmlns:a16="http://schemas.microsoft.com/office/drawing/2014/main" id="{1849CA57-76BD-4CF2-80BA-D7A46A01B7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769787" y="5439893"/>
            <a:ext cx="928467" cy="928467"/>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rgbClr val="FFFFFF"/>
              </a:solidFill>
              <a:effectLst>
                <a:outerShdw blurRad="38100" dist="38100" dir="2700000" algn="tl">
                  <a:srgbClr val="000000">
                    <a:alpha val="43137"/>
                  </a:srgbClr>
                </a:outerShdw>
              </a:effectLst>
            </a:endParaRPr>
          </a:p>
        </p:txBody>
      </p:sp>
      <p:sp>
        <p:nvSpPr>
          <p:cNvPr id="22" name="Freeform: Shape 21">
            <a:extLst>
              <a:ext uri="{FF2B5EF4-FFF2-40B4-BE49-F238E27FC236}">
                <a16:creationId xmlns:a16="http://schemas.microsoft.com/office/drawing/2014/main" id="{35E9085E-E730-4768-83D4-6CB7E98971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3401311" y="734311"/>
            <a:ext cx="5389379" cy="5389379"/>
          </a:xfrm>
          <a:custGeom>
            <a:avLst/>
            <a:gdLst>
              <a:gd name="connsiteX0" fmla="*/ 0 w 5389379"/>
              <a:gd name="connsiteY0" fmla="*/ 540040 h 5389379"/>
              <a:gd name="connsiteX1" fmla="*/ 540040 w 5389379"/>
              <a:gd name="connsiteY1" fmla="*/ 0 h 5389379"/>
              <a:gd name="connsiteX2" fmla="*/ 5389379 w 5389379"/>
              <a:gd name="connsiteY2" fmla="*/ 0 h 5389379"/>
              <a:gd name="connsiteX3" fmla="*/ 5389379 w 5389379"/>
              <a:gd name="connsiteY3" fmla="*/ 4838655 h 5389379"/>
              <a:gd name="connsiteX4" fmla="*/ 4838655 w 5389379"/>
              <a:gd name="connsiteY4" fmla="*/ 5389379 h 5389379"/>
              <a:gd name="connsiteX5" fmla="*/ 0 w 5389379"/>
              <a:gd name="connsiteY5" fmla="*/ 5389379 h 538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89379" h="5389379">
                <a:moveTo>
                  <a:pt x="0" y="540040"/>
                </a:moveTo>
                <a:lnTo>
                  <a:pt x="540040" y="0"/>
                </a:lnTo>
                <a:lnTo>
                  <a:pt x="5389379" y="0"/>
                </a:lnTo>
                <a:lnTo>
                  <a:pt x="5389379" y="4838655"/>
                </a:lnTo>
                <a:lnTo>
                  <a:pt x="4838655" y="5389379"/>
                </a:lnTo>
                <a:lnTo>
                  <a:pt x="0" y="5389379"/>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Freeform: Shape 23">
            <a:extLst>
              <a:ext uri="{FF2B5EF4-FFF2-40B4-BE49-F238E27FC236}">
                <a16:creationId xmlns:a16="http://schemas.microsoft.com/office/drawing/2014/main" id="{973272FE-A474-4CAE-8CA2-BCC8B476C3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700283" y="33283"/>
            <a:ext cx="6791435" cy="6791435"/>
          </a:xfrm>
          <a:custGeom>
            <a:avLst/>
            <a:gdLst>
              <a:gd name="connsiteX0" fmla="*/ 1860938 w 6791435"/>
              <a:gd name="connsiteY0" fmla="*/ 81158 h 6791435"/>
              <a:gd name="connsiteX1" fmla="*/ 1942096 w 6791435"/>
              <a:gd name="connsiteY1" fmla="*/ 0 h 6791435"/>
              <a:gd name="connsiteX2" fmla="*/ 6791435 w 6791435"/>
              <a:gd name="connsiteY2" fmla="*/ 0 h 6791435"/>
              <a:gd name="connsiteX3" fmla="*/ 6791435 w 6791435"/>
              <a:gd name="connsiteY3" fmla="*/ 4838655 h 6791435"/>
              <a:gd name="connsiteX4" fmla="*/ 6710277 w 6791435"/>
              <a:gd name="connsiteY4" fmla="*/ 4919813 h 6791435"/>
              <a:gd name="connsiteX5" fmla="*/ 6710277 w 6791435"/>
              <a:gd name="connsiteY5" fmla="*/ 81158 h 6791435"/>
              <a:gd name="connsiteX6" fmla="*/ 0 w 6791435"/>
              <a:gd name="connsiteY6" fmla="*/ 1942096 h 6791435"/>
              <a:gd name="connsiteX7" fmla="*/ 81158 w 6791435"/>
              <a:gd name="connsiteY7" fmla="*/ 1860938 h 6791435"/>
              <a:gd name="connsiteX8" fmla="*/ 81158 w 6791435"/>
              <a:gd name="connsiteY8" fmla="*/ 6710277 h 6791435"/>
              <a:gd name="connsiteX9" fmla="*/ 4919813 w 6791435"/>
              <a:gd name="connsiteY9" fmla="*/ 6710277 h 6791435"/>
              <a:gd name="connsiteX10" fmla="*/ 4838655 w 6791435"/>
              <a:gd name="connsiteY10" fmla="*/ 6791435 h 6791435"/>
              <a:gd name="connsiteX11" fmla="*/ 0 w 6791435"/>
              <a:gd name="connsiteY11" fmla="*/ 6791435 h 6791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791435" h="6791435">
                <a:moveTo>
                  <a:pt x="1860938" y="81158"/>
                </a:moveTo>
                <a:lnTo>
                  <a:pt x="1942096" y="0"/>
                </a:lnTo>
                <a:lnTo>
                  <a:pt x="6791435" y="0"/>
                </a:lnTo>
                <a:lnTo>
                  <a:pt x="6791435" y="4838655"/>
                </a:lnTo>
                <a:lnTo>
                  <a:pt x="6710277" y="4919813"/>
                </a:lnTo>
                <a:lnTo>
                  <a:pt x="6710277" y="81158"/>
                </a:lnTo>
                <a:close/>
                <a:moveTo>
                  <a:pt x="0" y="1942096"/>
                </a:moveTo>
                <a:lnTo>
                  <a:pt x="81158" y="1860938"/>
                </a:lnTo>
                <a:lnTo>
                  <a:pt x="81158" y="6710277"/>
                </a:lnTo>
                <a:lnTo>
                  <a:pt x="4919813" y="6710277"/>
                </a:lnTo>
                <a:lnTo>
                  <a:pt x="4838655" y="6791435"/>
                </a:lnTo>
                <a:lnTo>
                  <a:pt x="0" y="6791435"/>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3" name="Subtitle 2">
            <a:extLst>
              <a:ext uri="{FF2B5EF4-FFF2-40B4-BE49-F238E27FC236}">
                <a16:creationId xmlns:a16="http://schemas.microsoft.com/office/drawing/2014/main" id="{490C792C-87D7-4684-B1B0-44FE850A0846}"/>
              </a:ext>
            </a:extLst>
          </p:cNvPr>
          <p:cNvSpPr>
            <a:spLocks noGrp="1"/>
          </p:cNvSpPr>
          <p:nvPr>
            <p:ph type="subTitle" idx="1"/>
          </p:nvPr>
        </p:nvSpPr>
        <p:spPr>
          <a:xfrm>
            <a:off x="4439633" y="4518923"/>
            <a:ext cx="3312734" cy="1141851"/>
          </a:xfrm>
          <a:noFill/>
        </p:spPr>
        <p:txBody>
          <a:bodyPr>
            <a:normAutofit/>
          </a:bodyPr>
          <a:lstStyle/>
          <a:p>
            <a:r>
              <a:rPr lang="en-US" sz="2000" dirty="0">
                <a:solidFill>
                  <a:srgbClr val="080808"/>
                </a:solidFill>
              </a:rPr>
              <a:t>By </a:t>
            </a:r>
            <a:r>
              <a:rPr lang="en-US" sz="2000" dirty="0">
                <a:solidFill>
                  <a:srgbClr val="080808"/>
                </a:solidFill>
                <a:latin typeface="Brush Script MT" panose="03060802040406070304" pitchFamily="66" charset="0"/>
              </a:rPr>
              <a:t>Alexander Etchells-Jones</a:t>
            </a:r>
            <a:endParaRPr lang="en-GB" sz="2000" dirty="0">
              <a:solidFill>
                <a:srgbClr val="080808"/>
              </a:solidFill>
            </a:endParaRPr>
          </a:p>
        </p:txBody>
      </p:sp>
      <p:sp>
        <p:nvSpPr>
          <p:cNvPr id="2" name="Title 1">
            <a:extLst>
              <a:ext uri="{FF2B5EF4-FFF2-40B4-BE49-F238E27FC236}">
                <a16:creationId xmlns:a16="http://schemas.microsoft.com/office/drawing/2014/main" id="{756B5747-C135-48E0-AE82-0EA87C84EFC9}"/>
              </a:ext>
            </a:extLst>
          </p:cNvPr>
          <p:cNvSpPr>
            <a:spLocks noGrp="1"/>
          </p:cNvSpPr>
          <p:nvPr>
            <p:ph type="ctrTitle"/>
          </p:nvPr>
        </p:nvSpPr>
        <p:spPr>
          <a:xfrm>
            <a:off x="3204642" y="2353641"/>
            <a:ext cx="5782716" cy="2150719"/>
          </a:xfrm>
          <a:noFill/>
        </p:spPr>
        <p:txBody>
          <a:bodyPr anchor="ctr">
            <a:normAutofit/>
          </a:bodyPr>
          <a:lstStyle/>
          <a:p>
            <a:r>
              <a:rPr lang="en-US" sz="3600" dirty="0">
                <a:solidFill>
                  <a:srgbClr val="080808"/>
                </a:solidFill>
              </a:rPr>
              <a:t>Fairtrade</a:t>
            </a:r>
            <a:endParaRPr lang="en-GB" sz="3600" dirty="0">
              <a:solidFill>
                <a:srgbClr val="080808"/>
              </a:solidFill>
            </a:endParaRPr>
          </a:p>
        </p:txBody>
      </p:sp>
      <p:sp>
        <p:nvSpPr>
          <p:cNvPr id="26" name="Freeform: Shape 25">
            <a:extLst>
              <a:ext uri="{FF2B5EF4-FFF2-40B4-BE49-F238E27FC236}">
                <a16:creationId xmlns:a16="http://schemas.microsoft.com/office/drawing/2014/main" id="{E07981EA-05A6-437C-88D7-B377B92B03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9629823" y="5457591"/>
            <a:ext cx="2231794" cy="2568811"/>
          </a:xfrm>
          <a:custGeom>
            <a:avLst/>
            <a:gdLst>
              <a:gd name="connsiteX0" fmla="*/ 0 w 2940086"/>
              <a:gd name="connsiteY0" fmla="*/ 0 h 3384061"/>
              <a:gd name="connsiteX1" fmla="*/ 2496112 w 2940086"/>
              <a:gd name="connsiteY1" fmla="*/ 0 h 3384061"/>
              <a:gd name="connsiteX2" fmla="*/ 2940086 w 2940086"/>
              <a:gd name="connsiteY2" fmla="*/ 443975 h 3384061"/>
              <a:gd name="connsiteX3" fmla="*/ 0 w 2940086"/>
              <a:gd name="connsiteY3" fmla="*/ 3384061 h 3384061"/>
            </a:gdLst>
            <a:ahLst/>
            <a:cxnLst>
              <a:cxn ang="0">
                <a:pos x="connsiteX0" y="connsiteY0"/>
              </a:cxn>
              <a:cxn ang="0">
                <a:pos x="connsiteX1" y="connsiteY1"/>
              </a:cxn>
              <a:cxn ang="0">
                <a:pos x="connsiteX2" y="connsiteY2"/>
              </a:cxn>
              <a:cxn ang="0">
                <a:pos x="connsiteX3" y="connsiteY3"/>
              </a:cxn>
            </a:cxnLst>
            <a:rect l="l" t="t" r="r" b="b"/>
            <a:pathLst>
              <a:path w="2940086" h="3384061">
                <a:moveTo>
                  <a:pt x="0" y="0"/>
                </a:moveTo>
                <a:lnTo>
                  <a:pt x="2496112" y="0"/>
                </a:lnTo>
                <a:lnTo>
                  <a:pt x="2940086" y="443975"/>
                </a:lnTo>
                <a:lnTo>
                  <a:pt x="0" y="338406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8" name="Rectangle 27">
            <a:extLst>
              <a:ext uri="{FF2B5EF4-FFF2-40B4-BE49-F238E27FC236}">
                <a16:creationId xmlns:a16="http://schemas.microsoft.com/office/drawing/2014/main" id="{15E3C750-986E-4769-B1AE-49289FBEE7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9720059" y="5243545"/>
            <a:ext cx="959985" cy="959985"/>
          </a:xfrm>
          <a:prstGeom prst="rect">
            <a:avLst/>
          </a:pr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645548528"/>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10" presetClass="entr" presetSubtype="0" fill="hold" grpId="0"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AB4060-2160-43AE-9677-302CEEB093B8}"/>
              </a:ext>
            </a:extLst>
          </p:cNvPr>
          <p:cNvSpPr>
            <a:spLocks noGrp="1"/>
          </p:cNvSpPr>
          <p:nvPr>
            <p:ph type="title"/>
          </p:nvPr>
        </p:nvSpPr>
        <p:spPr>
          <a:xfrm>
            <a:off x="7464614" y="1783959"/>
            <a:ext cx="4087306" cy="2889114"/>
          </a:xfrm>
        </p:spPr>
        <p:txBody>
          <a:bodyPr vert="horz" lIns="91440" tIns="45720" rIns="91440" bIns="45720" rtlCol="0" anchor="b">
            <a:normAutofit/>
          </a:bodyPr>
          <a:lstStyle/>
          <a:p>
            <a:r>
              <a:rPr lang="en-US" sz="5400" dirty="0"/>
              <a:t> what is Fairtrade</a:t>
            </a:r>
          </a:p>
        </p:txBody>
      </p:sp>
      <p:sp>
        <p:nvSpPr>
          <p:cNvPr id="4" name="Text Placeholder 3">
            <a:extLst>
              <a:ext uri="{FF2B5EF4-FFF2-40B4-BE49-F238E27FC236}">
                <a16:creationId xmlns:a16="http://schemas.microsoft.com/office/drawing/2014/main" id="{7577063A-1BC7-4E01-996E-5B95F658E867}"/>
              </a:ext>
            </a:extLst>
          </p:cNvPr>
          <p:cNvSpPr>
            <a:spLocks noGrp="1"/>
          </p:cNvSpPr>
          <p:nvPr>
            <p:ph type="body" sz="half" idx="2"/>
          </p:nvPr>
        </p:nvSpPr>
        <p:spPr>
          <a:xfrm>
            <a:off x="7464612" y="4750893"/>
            <a:ext cx="4087305" cy="1147863"/>
          </a:xfrm>
        </p:spPr>
        <p:txBody>
          <a:bodyPr vert="horz" lIns="91440" tIns="45720" rIns="91440" bIns="45720" rtlCol="0" anchor="t">
            <a:normAutofit fontScale="85000" lnSpcReduction="10000"/>
          </a:bodyPr>
          <a:lstStyle/>
          <a:p>
            <a:r>
              <a:rPr lang="en-US" sz="2000" dirty="0"/>
              <a:t>In the world lots of people who pick things like tea bananas coca beans, but people are greedy, and people don’t pay those people very well, so Fairtrade is a company who make Shure the people are </a:t>
            </a:r>
            <a:r>
              <a:rPr lang="en-US" sz="2000" dirty="0" err="1"/>
              <a:t>payed</a:t>
            </a:r>
            <a:r>
              <a:rPr lang="en-US" sz="2000" dirty="0"/>
              <a:t> fairly.</a:t>
            </a:r>
          </a:p>
        </p:txBody>
      </p:sp>
      <p:sp>
        <p:nvSpPr>
          <p:cNvPr id="10" name="Freeform: Shape 9">
            <a:extLst>
              <a:ext uri="{FF2B5EF4-FFF2-40B4-BE49-F238E27FC236}">
                <a16:creationId xmlns:a16="http://schemas.microsoft.com/office/drawing/2014/main" id="{E49CC64F-7275-4E33-961B-0C5CDC4398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1" y="0"/>
            <a:ext cx="7188051" cy="6858000"/>
          </a:xfrm>
          <a:custGeom>
            <a:avLst/>
            <a:gdLst>
              <a:gd name="connsiteX0" fmla="*/ 7188051 w 7188051"/>
              <a:gd name="connsiteY0" fmla="*/ 6858000 h 6858000"/>
              <a:gd name="connsiteX1" fmla="*/ 108694 w 7188051"/>
              <a:gd name="connsiteY1" fmla="*/ 6858000 h 6858000"/>
              <a:gd name="connsiteX2" fmla="*/ 79127 w 7188051"/>
              <a:gd name="connsiteY2" fmla="*/ 6681235 h 6858000"/>
              <a:gd name="connsiteX3" fmla="*/ 0 w 7188051"/>
              <a:gd name="connsiteY3" fmla="*/ 5565888 h 6858000"/>
              <a:gd name="connsiteX4" fmla="*/ 2190696 w 7188051"/>
              <a:gd name="connsiteY4" fmla="*/ 145339 h 6858000"/>
              <a:gd name="connsiteX5" fmla="*/ 2339431 w 7188051"/>
              <a:gd name="connsiteY5" fmla="*/ 0 h 6858000"/>
              <a:gd name="connsiteX6" fmla="*/ 7188051 w 7188051"/>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88051" h="6858000">
                <a:moveTo>
                  <a:pt x="7188051" y="6858000"/>
                </a:moveTo>
                <a:lnTo>
                  <a:pt x="108694" y="6858000"/>
                </a:lnTo>
                <a:lnTo>
                  <a:pt x="79127" y="6681235"/>
                </a:lnTo>
                <a:cubicBezTo>
                  <a:pt x="26981" y="6316967"/>
                  <a:pt x="0" y="5944579"/>
                  <a:pt x="0" y="5565888"/>
                </a:cubicBezTo>
                <a:cubicBezTo>
                  <a:pt x="0" y="3459953"/>
                  <a:pt x="834428" y="1548908"/>
                  <a:pt x="2190696" y="145339"/>
                </a:cubicBezTo>
                <a:lnTo>
                  <a:pt x="2339431" y="0"/>
                </a:lnTo>
                <a:lnTo>
                  <a:pt x="7188051"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6" name="Picture 5" descr="Sphere of mesh and nodes">
            <a:extLst>
              <a:ext uri="{FF2B5EF4-FFF2-40B4-BE49-F238E27FC236}">
                <a16:creationId xmlns:a16="http://schemas.microsoft.com/office/drawing/2014/main" id="{D5B17837-B3ED-40B4-BA77-E43773682D5A}"/>
              </a:ext>
            </a:extLst>
          </p:cNvPr>
          <p:cNvPicPr>
            <a:picLocks noChangeAspect="1"/>
          </p:cNvPicPr>
          <p:nvPr/>
        </p:nvPicPr>
        <p:blipFill rotWithShape="1">
          <a:blip r:embed="rId2"/>
          <a:srcRect l="23135"/>
          <a:stretch/>
        </p:blipFill>
        <p:spPr>
          <a:xfrm>
            <a:off x="1" y="10"/>
            <a:ext cx="7028495" cy="6857990"/>
          </a:xfrm>
          <a:custGeom>
            <a:avLst/>
            <a:gdLst/>
            <a:ahLst/>
            <a:cxnLst/>
            <a:rect l="l" t="t" r="r" b="b"/>
            <a:pathLst>
              <a:path w="7028495" h="6858000">
                <a:moveTo>
                  <a:pt x="0" y="0"/>
                </a:moveTo>
                <a:lnTo>
                  <a:pt x="6915668" y="0"/>
                </a:lnTo>
                <a:lnTo>
                  <a:pt x="6952411" y="219663"/>
                </a:lnTo>
                <a:cubicBezTo>
                  <a:pt x="7002551" y="569921"/>
                  <a:pt x="7028495" y="927986"/>
                  <a:pt x="7028495" y="1292112"/>
                </a:cubicBezTo>
                <a:cubicBezTo>
                  <a:pt x="7028495" y="3343346"/>
                  <a:pt x="6205186" y="5202289"/>
                  <a:pt x="4870994" y="6556512"/>
                </a:cubicBezTo>
                <a:lnTo>
                  <a:pt x="4556185" y="6858000"/>
                </a:lnTo>
                <a:lnTo>
                  <a:pt x="0" y="6858000"/>
                </a:lnTo>
                <a:close/>
              </a:path>
            </a:pathLst>
          </a:custGeom>
        </p:spPr>
      </p:pic>
    </p:spTree>
    <p:extLst>
      <p:ext uri="{BB962C8B-B14F-4D97-AF65-F5344CB8AC3E}">
        <p14:creationId xmlns:p14="http://schemas.microsoft.com/office/powerpoint/2010/main" val="115371996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randombar(horizontal)">
                                      <p:cBhvr>
                                        <p:cTn id="10" dur="500"/>
                                        <p:tgtEl>
                                          <p:spTgt spid="2"/>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Effect transition="in" filter="randombar(horizontal)">
                                      <p:cBhvr>
                                        <p:cTn id="13"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10">
            <a:extLst>
              <a:ext uri="{FF2B5EF4-FFF2-40B4-BE49-F238E27FC236}">
                <a16:creationId xmlns:a16="http://schemas.microsoft.com/office/drawing/2014/main" id="{3AFE8227-C443-417B-BA91-520EB1EF45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9C0312-5B35-4AFF-AD08-40A635AFA84A}"/>
              </a:ext>
            </a:extLst>
          </p:cNvPr>
          <p:cNvSpPr>
            <a:spLocks noGrp="1"/>
          </p:cNvSpPr>
          <p:nvPr>
            <p:ph type="title"/>
          </p:nvPr>
        </p:nvSpPr>
        <p:spPr>
          <a:xfrm>
            <a:off x="8643193" y="489507"/>
            <a:ext cx="3091607" cy="1655483"/>
          </a:xfrm>
        </p:spPr>
        <p:txBody>
          <a:bodyPr vert="horz" lIns="91440" tIns="45720" rIns="91440" bIns="45720" rtlCol="0" anchor="b">
            <a:normAutofit/>
          </a:bodyPr>
          <a:lstStyle/>
          <a:p>
            <a:r>
              <a:rPr lang="en-US" sz="3100" dirty="0"/>
              <a:t>How do you know what is a Fairtrade product</a:t>
            </a:r>
          </a:p>
        </p:txBody>
      </p:sp>
      <p:pic>
        <p:nvPicPr>
          <p:cNvPr id="6" name="Picture Placeholder 5" descr="Icon&#10;&#10;Description automatically generated">
            <a:extLst>
              <a:ext uri="{FF2B5EF4-FFF2-40B4-BE49-F238E27FC236}">
                <a16:creationId xmlns:a16="http://schemas.microsoft.com/office/drawing/2014/main" id="{254B7805-0DE3-47AE-93A6-DC4C955B16CC}"/>
              </a:ext>
            </a:extLst>
          </p:cNvPr>
          <p:cNvPicPr>
            <a:picLocks noGrp="1" noChangeAspect="1"/>
          </p:cNvPicPr>
          <p:nvPr>
            <p:ph type="pic" idx="1"/>
          </p:nvPr>
        </p:nvPicPr>
        <p:blipFill rotWithShape="1">
          <a:blip r:embed="rId2">
            <a:extLst>
              <a:ext uri="{28A0092B-C50C-407E-A947-70E740481C1C}">
                <a14:useLocalDpi xmlns:a14="http://schemas.microsoft.com/office/drawing/2010/main" val="0"/>
              </a:ext>
            </a:extLst>
          </a:blip>
          <a:srcRect r="-5" b="21030"/>
          <a:stretch/>
        </p:blipFill>
        <p:spPr>
          <a:xfrm>
            <a:off x="20" y="431"/>
            <a:ext cx="8115280" cy="6408311"/>
          </a:xfrm>
          <a:prstGeom prst="rect">
            <a:avLst/>
          </a:prstGeom>
        </p:spPr>
      </p:pic>
      <p:sp>
        <p:nvSpPr>
          <p:cNvPr id="4" name="Text Placeholder 3">
            <a:extLst>
              <a:ext uri="{FF2B5EF4-FFF2-40B4-BE49-F238E27FC236}">
                <a16:creationId xmlns:a16="http://schemas.microsoft.com/office/drawing/2014/main" id="{2B0B044D-3E2C-4C77-98A5-B669E1F9EC72}"/>
              </a:ext>
            </a:extLst>
          </p:cNvPr>
          <p:cNvSpPr>
            <a:spLocks noGrp="1"/>
          </p:cNvSpPr>
          <p:nvPr>
            <p:ph type="body" sz="half" idx="2"/>
          </p:nvPr>
        </p:nvSpPr>
        <p:spPr>
          <a:xfrm>
            <a:off x="8643193" y="2418408"/>
            <a:ext cx="2942813" cy="3540265"/>
          </a:xfrm>
        </p:spPr>
        <p:txBody>
          <a:bodyPr vert="horz" lIns="91440" tIns="45720" rIns="91440" bIns="45720" rtlCol="0">
            <a:normAutofit/>
          </a:bodyPr>
          <a:lstStyle/>
          <a:p>
            <a:pPr indent="-228600">
              <a:buFont typeface="Arial" panose="020B0604020202020204" pitchFamily="34" charset="0"/>
              <a:buChar char="•"/>
            </a:pPr>
            <a:r>
              <a:rPr lang="en-US" sz="2000" dirty="0"/>
              <a:t>So how do you know a Fairtrade product when you see one you obviously can’t go round the supermarket asking everyone you meet if these tea bags are Fairtrade so instead you can look for the logo on the packaging </a:t>
            </a:r>
          </a:p>
        </p:txBody>
      </p:sp>
      <p:sp>
        <p:nvSpPr>
          <p:cNvPr id="22" name="Rectangle 12">
            <a:extLst>
              <a:ext uri="{FF2B5EF4-FFF2-40B4-BE49-F238E27FC236}">
                <a16:creationId xmlns:a16="http://schemas.microsoft.com/office/drawing/2014/main" id="{907741FC-B544-4A6E-B831-6789D04233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6408741"/>
            <a:ext cx="12191998" cy="457202"/>
          </a:xfrm>
          <a:prstGeom prst="rect">
            <a:avLst/>
          </a:prstGeom>
          <a:gradFill>
            <a:gsLst>
              <a:gs pos="34000">
                <a:srgbClr val="000000">
                  <a:alpha val="96000"/>
                </a:srgbClr>
              </a:gs>
              <a:gs pos="100000">
                <a:schemeClr val="accent1"/>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14">
            <a:extLst>
              <a:ext uri="{FF2B5EF4-FFF2-40B4-BE49-F238E27FC236}">
                <a16:creationId xmlns:a16="http://schemas.microsoft.com/office/drawing/2014/main" id="{3F0BE7ED-7814-4273-B18A-F26CC03803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 y="6408742"/>
            <a:ext cx="8115300" cy="449258"/>
          </a:xfrm>
          <a:prstGeom prst="rect">
            <a:avLst/>
          </a:prstGeom>
          <a:gradFill>
            <a:gsLst>
              <a:gs pos="28000">
                <a:schemeClr val="accent1">
                  <a:lumMod val="75000"/>
                  <a:alpha val="59000"/>
                </a:schemeClr>
              </a:gs>
              <a:gs pos="100000">
                <a:srgbClr val="000000">
                  <a:alpha val="70000"/>
                </a:srgb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28886309"/>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circle(in)">
                                      <p:cBhvr>
                                        <p:cTn id="7" dur="2000"/>
                                        <p:tgtEl>
                                          <p:spTgt spid="4">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heel(1)">
                                      <p:cBhvr>
                                        <p:cTn id="10" dur="2000"/>
                                        <p:tgtEl>
                                          <p:spTgt spid="6"/>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circle(in)">
                                      <p:cBhvr>
                                        <p:cTn id="1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61E9191-9801-4170-9F5D-61F606F0B69C}"/>
              </a:ext>
            </a:extLst>
          </p:cNvPr>
          <p:cNvSpPr txBox="1"/>
          <p:nvPr/>
        </p:nvSpPr>
        <p:spPr>
          <a:xfrm>
            <a:off x="1624614" y="976544"/>
            <a:ext cx="3719743" cy="369332"/>
          </a:xfrm>
          <a:prstGeom prst="rect">
            <a:avLst/>
          </a:prstGeom>
          <a:noFill/>
        </p:spPr>
        <p:txBody>
          <a:bodyPr wrap="square" rtlCol="0">
            <a:spAutoFit/>
          </a:bodyPr>
          <a:lstStyle/>
          <a:p>
            <a:r>
              <a:rPr lang="en-US" dirty="0">
                <a:latin typeface="Brush Script MT" panose="03060802040406070304" pitchFamily="66" charset="0"/>
              </a:rPr>
              <a:t>why Fairtrade? </a:t>
            </a:r>
            <a:endParaRPr lang="en-GB" dirty="0">
              <a:latin typeface="Brush Script MT" panose="03060802040406070304" pitchFamily="66" charset="0"/>
            </a:endParaRPr>
          </a:p>
        </p:txBody>
      </p:sp>
      <p:sp>
        <p:nvSpPr>
          <p:cNvPr id="6" name="TextBox 5">
            <a:extLst>
              <a:ext uri="{FF2B5EF4-FFF2-40B4-BE49-F238E27FC236}">
                <a16:creationId xmlns:a16="http://schemas.microsoft.com/office/drawing/2014/main" id="{641BDEF2-2888-47E0-A21A-80D2741C13BD}"/>
              </a:ext>
            </a:extLst>
          </p:cNvPr>
          <p:cNvSpPr txBox="1"/>
          <p:nvPr/>
        </p:nvSpPr>
        <p:spPr>
          <a:xfrm>
            <a:off x="1624613" y="2219417"/>
            <a:ext cx="2263805" cy="2308324"/>
          </a:xfrm>
          <a:prstGeom prst="rect">
            <a:avLst/>
          </a:prstGeom>
          <a:noFill/>
        </p:spPr>
        <p:txBody>
          <a:bodyPr wrap="square" rtlCol="0">
            <a:spAutoFit/>
          </a:bodyPr>
          <a:lstStyle/>
          <a:p>
            <a:r>
              <a:rPr lang="en-US" dirty="0"/>
              <a:t>We support Fairtrade because it helps to improve peoples lives around the world it may be a bit more expensive, but it helps many people live happily and safely</a:t>
            </a:r>
            <a:endParaRPr lang="en-GB" dirty="0"/>
          </a:p>
        </p:txBody>
      </p:sp>
    </p:spTree>
    <p:extLst>
      <p:ext uri="{BB962C8B-B14F-4D97-AF65-F5344CB8AC3E}">
        <p14:creationId xmlns:p14="http://schemas.microsoft.com/office/powerpoint/2010/main" val="97508843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down)">
                                      <p:cBhvr>
                                        <p:cTn id="7" dur="580">
                                          <p:stCondLst>
                                            <p:cond delay="0"/>
                                          </p:stCondLst>
                                        </p:cTn>
                                        <p:tgtEl>
                                          <p:spTgt spid="5">
                                            <p:txEl>
                                              <p:pRg st="0" end="0"/>
                                            </p:txEl>
                                          </p:spTgt>
                                        </p:tgtEl>
                                      </p:cBhvr>
                                    </p:animEffect>
                                    <p:anim calcmode="lin" valueType="num">
                                      <p:cBhvr>
                                        <p:cTn id="8" dur="1822" tmFilter="0,0; 0.14,0.36; 0.43,0.73; 0.71,0.91; 1.0,1.0">
                                          <p:stCondLst>
                                            <p:cond delay="0"/>
                                          </p:stCondLst>
                                        </p:cTn>
                                        <p:tgtEl>
                                          <p:spTgt spid="5">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xEl>
                                              <p:pRg st="0" end="0"/>
                                            </p:txEl>
                                          </p:spTgt>
                                        </p:tgtEl>
                                      </p:cBhvr>
                                      <p:to x="100000" y="60000"/>
                                    </p:animScale>
                                    <p:animScale>
                                      <p:cBhvr>
                                        <p:cTn id="14" dur="166" decel="50000">
                                          <p:stCondLst>
                                            <p:cond delay="676"/>
                                          </p:stCondLst>
                                        </p:cTn>
                                        <p:tgtEl>
                                          <p:spTgt spid="5">
                                            <p:txEl>
                                              <p:pRg st="0" end="0"/>
                                            </p:txEl>
                                          </p:spTgt>
                                        </p:tgtEl>
                                      </p:cBhvr>
                                      <p:to x="100000" y="100000"/>
                                    </p:animScale>
                                    <p:animScale>
                                      <p:cBhvr>
                                        <p:cTn id="15" dur="26">
                                          <p:stCondLst>
                                            <p:cond delay="1312"/>
                                          </p:stCondLst>
                                        </p:cTn>
                                        <p:tgtEl>
                                          <p:spTgt spid="5">
                                            <p:txEl>
                                              <p:pRg st="0" end="0"/>
                                            </p:txEl>
                                          </p:spTgt>
                                        </p:tgtEl>
                                      </p:cBhvr>
                                      <p:to x="100000" y="80000"/>
                                    </p:animScale>
                                    <p:animScale>
                                      <p:cBhvr>
                                        <p:cTn id="16" dur="166" decel="50000">
                                          <p:stCondLst>
                                            <p:cond delay="1338"/>
                                          </p:stCondLst>
                                        </p:cTn>
                                        <p:tgtEl>
                                          <p:spTgt spid="5">
                                            <p:txEl>
                                              <p:pRg st="0" end="0"/>
                                            </p:txEl>
                                          </p:spTgt>
                                        </p:tgtEl>
                                      </p:cBhvr>
                                      <p:to x="100000" y="100000"/>
                                    </p:animScale>
                                    <p:animScale>
                                      <p:cBhvr>
                                        <p:cTn id="17" dur="26">
                                          <p:stCondLst>
                                            <p:cond delay="1642"/>
                                          </p:stCondLst>
                                        </p:cTn>
                                        <p:tgtEl>
                                          <p:spTgt spid="5">
                                            <p:txEl>
                                              <p:pRg st="0" end="0"/>
                                            </p:txEl>
                                          </p:spTgt>
                                        </p:tgtEl>
                                      </p:cBhvr>
                                      <p:to x="100000" y="90000"/>
                                    </p:animScale>
                                    <p:animScale>
                                      <p:cBhvr>
                                        <p:cTn id="18" dur="166" decel="50000">
                                          <p:stCondLst>
                                            <p:cond delay="1668"/>
                                          </p:stCondLst>
                                        </p:cTn>
                                        <p:tgtEl>
                                          <p:spTgt spid="5">
                                            <p:txEl>
                                              <p:pRg st="0" end="0"/>
                                            </p:txEl>
                                          </p:spTgt>
                                        </p:tgtEl>
                                      </p:cBhvr>
                                      <p:to x="100000" y="100000"/>
                                    </p:animScale>
                                    <p:animScale>
                                      <p:cBhvr>
                                        <p:cTn id="19" dur="26">
                                          <p:stCondLst>
                                            <p:cond delay="1808"/>
                                          </p:stCondLst>
                                        </p:cTn>
                                        <p:tgtEl>
                                          <p:spTgt spid="5">
                                            <p:txEl>
                                              <p:pRg st="0" end="0"/>
                                            </p:txEl>
                                          </p:spTgt>
                                        </p:tgtEl>
                                      </p:cBhvr>
                                      <p:to x="100000" y="95000"/>
                                    </p:animScale>
                                    <p:animScale>
                                      <p:cBhvr>
                                        <p:cTn id="20" dur="166" decel="50000">
                                          <p:stCondLst>
                                            <p:cond delay="1834"/>
                                          </p:stCondLst>
                                        </p:cTn>
                                        <p:tgtEl>
                                          <p:spTgt spid="5">
                                            <p:txEl>
                                              <p:pRg st="0" end="0"/>
                                            </p:txEl>
                                          </p:spTgt>
                                        </p:tgtEl>
                                      </p:cBhvr>
                                      <p:to x="100000" y="100000"/>
                                    </p:animScale>
                                  </p:childTnLst>
                                </p:cTn>
                              </p:par>
                              <p:par>
                                <p:cTn id="21" presetID="16" presetClass="emph" presetSubtype="0" fill="hold" grpId="0" nodeType="withEffect">
                                  <p:stCondLst>
                                    <p:cond delay="0"/>
                                  </p:stCondLst>
                                  <p:iterate type="lt">
                                    <p:tmPct val="4000"/>
                                  </p:iterate>
                                  <p:childTnLst>
                                    <p:set>
                                      <p:cBhvr override="childStyle">
                                        <p:cTn id="22" dur="500" fill="hold"/>
                                        <p:tgtEl>
                                          <p:spTgt spid="6"/>
                                        </p:tgtEl>
                                        <p:attrNameLst>
                                          <p:attrName>style.color</p:attrName>
                                        </p:attrNameLst>
                                      </p:cBhvr>
                                      <p:to>
                                        <p:clrVal>
                                          <a:schemeClr val="accent2"/>
                                        </p:clrVal>
                                      </p:to>
                                    </p:set>
                                    <p:set>
                                      <p:cBhvr>
                                        <p:cTn id="23" dur="500" fill="hold"/>
                                        <p:tgtEl>
                                          <p:spTgt spid="6"/>
                                        </p:tgtEl>
                                        <p:attrNameLst>
                                          <p:attrName>fillcolor</p:attrName>
                                        </p:attrNameLst>
                                      </p:cBhvr>
                                      <p:to>
                                        <p:clrVal>
                                          <a:schemeClr val="accent2"/>
                                        </p:clrVal>
                                      </p:to>
                                    </p:set>
                                    <p:set>
                                      <p:cBhvr>
                                        <p:cTn id="24" dur="500" fill="hold"/>
                                        <p:tgtEl>
                                          <p:spTgt spid="6"/>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FA1180-71E3-4DC1-BC7C-A7309B70D8E5}"/>
              </a:ext>
            </a:extLst>
          </p:cNvPr>
          <p:cNvSpPr>
            <a:spLocks noGrp="1"/>
          </p:cNvSpPr>
          <p:nvPr>
            <p:ph type="ctrTitle"/>
          </p:nvPr>
        </p:nvSpPr>
        <p:spPr/>
        <p:txBody>
          <a:bodyPr/>
          <a:lstStyle/>
          <a:p>
            <a:r>
              <a:rPr lang="en-US" dirty="0">
                <a:latin typeface="Brush Script MT" panose="03060802040406070304" pitchFamily="66" charset="0"/>
              </a:rPr>
              <a:t>That’s all folks!</a:t>
            </a:r>
            <a:endParaRPr lang="en-GB" dirty="0">
              <a:latin typeface="Brush Script MT" panose="03060802040406070304" pitchFamily="66" charset="0"/>
            </a:endParaRPr>
          </a:p>
        </p:txBody>
      </p:sp>
      <p:sp>
        <p:nvSpPr>
          <p:cNvPr id="3" name="Subtitle 2">
            <a:extLst>
              <a:ext uri="{FF2B5EF4-FFF2-40B4-BE49-F238E27FC236}">
                <a16:creationId xmlns:a16="http://schemas.microsoft.com/office/drawing/2014/main" id="{C0890349-A9C0-4899-968E-8FE27A17895A}"/>
              </a:ext>
            </a:extLst>
          </p:cNvPr>
          <p:cNvSpPr>
            <a:spLocks noGrp="1"/>
          </p:cNvSpPr>
          <p:nvPr>
            <p:ph type="subTitle" idx="1"/>
          </p:nvPr>
        </p:nvSpPr>
        <p:spPr/>
        <p:txBody>
          <a:bodyPr/>
          <a:lstStyle/>
          <a:p>
            <a:r>
              <a:rPr lang="en-US" dirty="0"/>
              <a:t>So now you know all about Fairtrade and remember always look for the logo</a:t>
            </a:r>
            <a:endParaRPr lang="en-GB" dirty="0"/>
          </a:p>
        </p:txBody>
      </p:sp>
    </p:spTree>
    <p:extLst>
      <p:ext uri="{BB962C8B-B14F-4D97-AF65-F5344CB8AC3E}">
        <p14:creationId xmlns:p14="http://schemas.microsoft.com/office/powerpoint/2010/main" val="2380698847"/>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31" presetClass="entr" presetSubtype="0"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 calcmode="lin" valueType="num">
                                      <p:cBhvr>
                                        <p:cTn id="10"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1"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2"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3"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7B288CAAD5960479DB07E5486F72E2E" ma:contentTypeVersion="11" ma:contentTypeDescription="Create a new document." ma:contentTypeScope="" ma:versionID="d85fa35c02ce99ddd972a680711f99b7">
  <xsd:schema xmlns:xsd="http://www.w3.org/2001/XMLSchema" xmlns:xs="http://www.w3.org/2001/XMLSchema" xmlns:p="http://schemas.microsoft.com/office/2006/metadata/properties" xmlns:ns2="3c3bb937-9f4d-4e83-ae99-ba45a2f5cb74" targetNamespace="http://schemas.microsoft.com/office/2006/metadata/properties" ma:root="true" ma:fieldsID="8f3da9ee8384a98227a2907fd8298960" ns2:_="">
    <xsd:import namespace="3c3bb937-9f4d-4e83-ae99-ba45a2f5cb74"/>
    <xsd:element name="properties">
      <xsd:complexType>
        <xsd:sequence>
          <xsd:element name="documentManagement">
            <xsd:complexType>
              <xsd:all>
                <xsd:element ref="ns2:ReferenceId" minOccurs="0"/>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c3bb937-9f4d-4e83-ae99-ba45a2f5cb74" elementFormDefault="qualified">
    <xsd:import namespace="http://schemas.microsoft.com/office/2006/documentManagement/types"/>
    <xsd:import namespace="http://schemas.microsoft.com/office/infopath/2007/PartnerControls"/>
    <xsd:element name="ReferenceId" ma:index="8" nillable="true" ma:displayName="ReferenceId" ma:indexed="true" ma:internalName="ReferenceId">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AutoKeyPoints" ma:index="11" nillable="true" ma:displayName="MediaServiceAutoKeyPoints" ma:hidden="true" ma:internalName="MediaServiceAutoKeyPoints" ma:readOnly="true">
      <xsd:simpleType>
        <xsd:restriction base="dms:Note"/>
      </xsd:simpleType>
    </xsd:element>
    <xsd:element name="MediaServiceKeyPoints" ma:index="12" nillable="true" ma:displayName="KeyPoints" ma:internalName="MediaServiceKeyPoints" ma:readOnly="true">
      <xsd:simpleType>
        <xsd:restriction base="dms:Note">
          <xsd:maxLength value="255"/>
        </xsd:restriction>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DateTaken" ma:index="17" nillable="true" ma:displayName="MediaServiceDateTaken" ma:hidden="true" ma:internalName="MediaServiceDateTaken" ma:readOnly="true">
      <xsd:simpleType>
        <xsd:restriction base="dms:Text"/>
      </xsd:simpleType>
    </xsd:element>
    <xsd:element name="MediaServiceLocation" ma:index="18"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ReferenceId xmlns="3c3bb937-9f4d-4e83-ae99-ba45a2f5cb74" xsi:nil="true"/>
  </documentManagement>
</p:properties>
</file>

<file path=customXml/itemProps1.xml><?xml version="1.0" encoding="utf-8"?>
<ds:datastoreItem xmlns:ds="http://schemas.openxmlformats.org/officeDocument/2006/customXml" ds:itemID="{D226CBB5-9A72-4BA9-B80C-00350923FCB3}"/>
</file>

<file path=customXml/itemProps2.xml><?xml version="1.0" encoding="utf-8"?>
<ds:datastoreItem xmlns:ds="http://schemas.openxmlformats.org/officeDocument/2006/customXml" ds:itemID="{47595EC5-8CAF-4AAA-B017-23DF28748252}"/>
</file>

<file path=customXml/itemProps3.xml><?xml version="1.0" encoding="utf-8"?>
<ds:datastoreItem xmlns:ds="http://schemas.openxmlformats.org/officeDocument/2006/customXml" ds:itemID="{7837A022-806B-468C-BEA5-E018498DADB6}"/>
</file>

<file path=docProps/app.xml><?xml version="1.0" encoding="utf-8"?>
<Properties xmlns="http://schemas.openxmlformats.org/officeDocument/2006/extended-properties" xmlns:vt="http://schemas.openxmlformats.org/officeDocument/2006/docPropsVTypes">
  <TotalTime>95</TotalTime>
  <Words>151</Words>
  <Application>Microsoft Office PowerPoint</Application>
  <PresentationFormat>Widescreen</PresentationFormat>
  <Paragraphs>10</Paragraphs>
  <Slides>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Arial</vt:lpstr>
      <vt:lpstr>Brush Script MT</vt:lpstr>
      <vt:lpstr>Calibri</vt:lpstr>
      <vt:lpstr>Calibri Light</vt:lpstr>
      <vt:lpstr>Office Theme</vt:lpstr>
      <vt:lpstr>Fairtrade</vt:lpstr>
      <vt:lpstr> what is Fairtrade</vt:lpstr>
      <vt:lpstr>How do you know what is a Fairtrade product</vt:lpstr>
      <vt:lpstr>PowerPoint Presentation</vt:lpstr>
      <vt:lpstr>That’s all folks!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Fairtrade</dc:title>
  <dc:creator>Alex Etchells-Jones</dc:creator>
  <cp:lastModifiedBy>Alex Etchells-Jones</cp:lastModifiedBy>
  <cp:revision>6</cp:revision>
  <dcterms:created xsi:type="dcterms:W3CDTF">2021-02-05T15:29:11Z</dcterms:created>
  <dcterms:modified xsi:type="dcterms:W3CDTF">2021-02-05T17:04:13Z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0x01010057B288CAAD5960479DB07E5486F72E2E</vt:lpwstr>
  </property>
</Properties>
</file>