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6/7/2020</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6/7/2020</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6/7/2020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6/7/2020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6/7/2020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6/7/2020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6/7/2020</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6/7/2020</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6/7/2020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6/7/2020</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Well being</a:t>
            </a:r>
            <a:br>
              <a:rPr lang="en-GB" dirty="0" smtClean="0"/>
            </a:br>
            <a:r>
              <a:rPr lang="en-GB" dirty="0" err="1" smtClean="0"/>
              <a:t>wednesday</a:t>
            </a:r>
            <a:endParaRPr lang="en-GB" dirty="0"/>
          </a:p>
        </p:txBody>
      </p:sp>
      <p:sp>
        <p:nvSpPr>
          <p:cNvPr id="3" name="Subtitle 2"/>
          <p:cNvSpPr>
            <a:spLocks noGrp="1"/>
          </p:cNvSpPr>
          <p:nvPr>
            <p:ph type="subTitle" idx="1"/>
          </p:nvPr>
        </p:nvSpPr>
        <p:spPr/>
        <p:txBody>
          <a:bodyPr/>
          <a:lstStyle/>
          <a:p>
            <a:r>
              <a:rPr lang="en-GB" dirty="0" smtClean="0"/>
              <a:t>Our assembly on resilience</a:t>
            </a:r>
            <a:endParaRPr lang="en-GB" dirty="0"/>
          </a:p>
        </p:txBody>
      </p:sp>
    </p:spTree>
    <p:extLst>
      <p:ext uri="{BB962C8B-B14F-4D97-AF65-F5344CB8AC3E}">
        <p14:creationId xmlns:p14="http://schemas.microsoft.com/office/powerpoint/2010/main" val="1448109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Good morning</a:t>
            </a:r>
            <a:endParaRPr lang="en-GB" dirty="0"/>
          </a:p>
        </p:txBody>
      </p:sp>
      <p:sp>
        <p:nvSpPr>
          <p:cNvPr id="3" name="Content Placeholder 2"/>
          <p:cNvSpPr>
            <a:spLocks noGrp="1"/>
          </p:cNvSpPr>
          <p:nvPr>
            <p:ph idx="1"/>
          </p:nvPr>
        </p:nvSpPr>
        <p:spPr/>
        <p:txBody>
          <a:bodyPr>
            <a:normAutofit/>
          </a:bodyPr>
          <a:lstStyle/>
          <a:p>
            <a:pPr marL="0" indent="0" algn="ctr">
              <a:buNone/>
            </a:pPr>
            <a:r>
              <a:rPr lang="en-GB" sz="3200" dirty="0" smtClean="0"/>
              <a:t>I hope that everyone is well.</a:t>
            </a:r>
            <a:endParaRPr lang="en-GB" sz="3200" dirty="0"/>
          </a:p>
        </p:txBody>
      </p:sp>
      <p:pic>
        <p:nvPicPr>
          <p:cNvPr id="4" name="Picture 3"/>
          <p:cNvPicPr>
            <a:picLocks noChangeAspect="1"/>
          </p:cNvPicPr>
          <p:nvPr/>
        </p:nvPicPr>
        <p:blipFill>
          <a:blip r:embed="rId2"/>
          <a:stretch>
            <a:fillRect/>
          </a:stretch>
        </p:blipFill>
        <p:spPr>
          <a:xfrm>
            <a:off x="5268821" y="3127873"/>
            <a:ext cx="1724025" cy="2657475"/>
          </a:xfrm>
          <a:prstGeom prst="rect">
            <a:avLst/>
          </a:prstGeom>
        </p:spPr>
      </p:pic>
    </p:spTree>
    <p:extLst>
      <p:ext uri="{BB962C8B-B14F-4D97-AF65-F5344CB8AC3E}">
        <p14:creationId xmlns:p14="http://schemas.microsoft.com/office/powerpoint/2010/main" val="29769858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 done for doing some amazing learning!</a:t>
            </a:r>
            <a:endParaRPr lang="en-GB" dirty="0"/>
          </a:p>
        </p:txBody>
      </p:sp>
      <p:pic>
        <p:nvPicPr>
          <p:cNvPr id="4" name="Content Placeholder 3"/>
          <p:cNvPicPr>
            <a:picLocks noGrp="1" noChangeAspect="1"/>
          </p:cNvPicPr>
          <p:nvPr>
            <p:ph idx="1"/>
          </p:nvPr>
        </p:nvPicPr>
        <p:blipFill>
          <a:blip r:embed="rId2"/>
          <a:stretch>
            <a:fillRect/>
          </a:stretch>
        </p:blipFill>
        <p:spPr>
          <a:xfrm>
            <a:off x="1480458" y="1972492"/>
            <a:ext cx="4098321" cy="4438588"/>
          </a:xfrm>
          <a:prstGeom prst="rect">
            <a:avLst/>
          </a:prstGeom>
        </p:spPr>
      </p:pic>
      <p:pic>
        <p:nvPicPr>
          <p:cNvPr id="5" name="Picture 4"/>
          <p:cNvPicPr>
            <a:picLocks noChangeAspect="1"/>
          </p:cNvPicPr>
          <p:nvPr/>
        </p:nvPicPr>
        <p:blipFill>
          <a:blip r:embed="rId3"/>
          <a:stretch>
            <a:fillRect/>
          </a:stretch>
        </p:blipFill>
        <p:spPr>
          <a:xfrm>
            <a:off x="6820443" y="1812531"/>
            <a:ext cx="3568883" cy="4758510"/>
          </a:xfrm>
          <a:prstGeom prst="rect">
            <a:avLst/>
          </a:prstGeom>
        </p:spPr>
      </p:pic>
    </p:spTree>
    <p:extLst>
      <p:ext uri="{BB962C8B-B14F-4D97-AF65-F5344CB8AC3E}">
        <p14:creationId xmlns:p14="http://schemas.microsoft.com/office/powerpoint/2010/main" val="1434968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well being Wednesday theme is…</a:t>
            </a:r>
            <a:endParaRPr lang="en-GB" dirty="0"/>
          </a:p>
        </p:txBody>
      </p:sp>
      <p:pic>
        <p:nvPicPr>
          <p:cNvPr id="4" name="Content Placeholder 3"/>
          <p:cNvPicPr>
            <a:picLocks noGrp="1" noChangeAspect="1"/>
          </p:cNvPicPr>
          <p:nvPr>
            <p:ph idx="1"/>
          </p:nvPr>
        </p:nvPicPr>
        <p:blipFill>
          <a:blip r:embed="rId2"/>
          <a:stretch>
            <a:fillRect/>
          </a:stretch>
        </p:blipFill>
        <p:spPr>
          <a:xfrm>
            <a:off x="4450080" y="1242293"/>
            <a:ext cx="3596639" cy="5404785"/>
          </a:xfrm>
          <a:prstGeom prst="rect">
            <a:avLst/>
          </a:prstGeom>
        </p:spPr>
      </p:pic>
    </p:spTree>
    <p:extLst>
      <p:ext uri="{BB962C8B-B14F-4D97-AF65-F5344CB8AC3E}">
        <p14:creationId xmlns:p14="http://schemas.microsoft.com/office/powerpoint/2010/main" val="2222729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Resilience means…</a:t>
            </a:r>
            <a:endParaRPr lang="en-GB" dirty="0"/>
          </a:p>
        </p:txBody>
      </p:sp>
      <p:sp>
        <p:nvSpPr>
          <p:cNvPr id="3" name="Content Placeholder 2"/>
          <p:cNvSpPr>
            <a:spLocks noGrp="1"/>
          </p:cNvSpPr>
          <p:nvPr>
            <p:ph idx="1"/>
          </p:nvPr>
        </p:nvSpPr>
        <p:spPr/>
        <p:txBody>
          <a:bodyPr>
            <a:normAutofit/>
          </a:bodyPr>
          <a:lstStyle/>
          <a:p>
            <a:pPr marL="0" indent="0" algn="ctr">
              <a:buNone/>
            </a:pPr>
            <a:r>
              <a:rPr lang="en-GB" sz="6600" dirty="0" smtClean="0"/>
              <a:t>Never giving up, no matter how tough it gets.</a:t>
            </a:r>
          </a:p>
          <a:p>
            <a:pPr marL="0" indent="0" algn="ctr">
              <a:buNone/>
            </a:pPr>
            <a:endParaRPr lang="en-GB" sz="6600" dirty="0"/>
          </a:p>
        </p:txBody>
      </p:sp>
      <p:pic>
        <p:nvPicPr>
          <p:cNvPr id="4" name="Picture 3"/>
          <p:cNvPicPr>
            <a:picLocks noChangeAspect="1"/>
          </p:cNvPicPr>
          <p:nvPr/>
        </p:nvPicPr>
        <p:blipFill>
          <a:blip r:embed="rId2"/>
          <a:stretch>
            <a:fillRect/>
          </a:stretch>
        </p:blipFill>
        <p:spPr>
          <a:xfrm>
            <a:off x="4590506" y="4671826"/>
            <a:ext cx="2819400" cy="1619250"/>
          </a:xfrm>
          <a:prstGeom prst="rect">
            <a:avLst/>
          </a:prstGeom>
        </p:spPr>
      </p:pic>
    </p:spTree>
    <p:extLst>
      <p:ext uri="{BB962C8B-B14F-4D97-AF65-F5344CB8AC3E}">
        <p14:creationId xmlns:p14="http://schemas.microsoft.com/office/powerpoint/2010/main" val="448375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need a lot of resilience at the moment.</a:t>
            </a:r>
            <a:endParaRPr lang="en-GB" dirty="0"/>
          </a:p>
        </p:txBody>
      </p:sp>
      <p:pic>
        <p:nvPicPr>
          <p:cNvPr id="4" name="Content Placeholder 3"/>
          <p:cNvPicPr>
            <a:picLocks noGrp="1" noChangeAspect="1"/>
          </p:cNvPicPr>
          <p:nvPr>
            <p:ph idx="1"/>
          </p:nvPr>
        </p:nvPicPr>
        <p:blipFill>
          <a:blip r:embed="rId2"/>
          <a:stretch>
            <a:fillRect/>
          </a:stretch>
        </p:blipFill>
        <p:spPr>
          <a:xfrm>
            <a:off x="3413760" y="2135454"/>
            <a:ext cx="5807687" cy="3864752"/>
          </a:xfrm>
          <a:prstGeom prst="rect">
            <a:avLst/>
          </a:prstGeom>
        </p:spPr>
      </p:pic>
    </p:spTree>
    <p:extLst>
      <p:ext uri="{BB962C8B-B14F-4D97-AF65-F5344CB8AC3E}">
        <p14:creationId xmlns:p14="http://schemas.microsoft.com/office/powerpoint/2010/main" val="494838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You have all become</a:t>
            </a:r>
            <a:br>
              <a:rPr lang="en-GB" dirty="0" smtClean="0"/>
            </a:br>
            <a:r>
              <a:rPr lang="en-GB" sz="6000" dirty="0" smtClean="0"/>
              <a:t>super people!</a:t>
            </a:r>
            <a:endParaRPr lang="en-GB" dirty="0"/>
          </a:p>
        </p:txBody>
      </p:sp>
      <p:pic>
        <p:nvPicPr>
          <p:cNvPr id="4" name="Content Placeholder 3"/>
          <p:cNvPicPr>
            <a:picLocks noGrp="1" noChangeAspect="1"/>
          </p:cNvPicPr>
          <p:nvPr>
            <p:ph idx="1"/>
          </p:nvPr>
        </p:nvPicPr>
        <p:blipFill>
          <a:blip r:embed="rId2"/>
          <a:stretch>
            <a:fillRect/>
          </a:stretch>
        </p:blipFill>
        <p:spPr>
          <a:xfrm>
            <a:off x="4451091" y="2098766"/>
            <a:ext cx="3930444" cy="4127863"/>
          </a:xfrm>
          <a:prstGeom prst="rect">
            <a:avLst/>
          </a:prstGeom>
        </p:spPr>
      </p:pic>
    </p:spTree>
    <p:extLst>
      <p:ext uri="{BB962C8B-B14F-4D97-AF65-F5344CB8AC3E}">
        <p14:creationId xmlns:p14="http://schemas.microsoft.com/office/powerpoint/2010/main" val="4020553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a:t>
            </a:r>
            <a:endParaRPr lang="en-GB" dirty="0"/>
          </a:p>
        </p:txBody>
      </p:sp>
      <p:pic>
        <p:nvPicPr>
          <p:cNvPr id="4" name="Content Placeholder 3"/>
          <p:cNvPicPr>
            <a:picLocks noGrp="1" noChangeAspect="1"/>
          </p:cNvPicPr>
          <p:nvPr>
            <p:ph idx="1"/>
          </p:nvPr>
        </p:nvPicPr>
        <p:blipFill>
          <a:blip r:embed="rId2"/>
          <a:stretch>
            <a:fillRect/>
          </a:stretch>
        </p:blipFill>
        <p:spPr>
          <a:xfrm>
            <a:off x="3396343" y="1304606"/>
            <a:ext cx="5381640" cy="5078777"/>
          </a:xfrm>
          <a:prstGeom prst="rect">
            <a:avLst/>
          </a:prstGeom>
        </p:spPr>
      </p:pic>
    </p:spTree>
    <p:extLst>
      <p:ext uri="{BB962C8B-B14F-4D97-AF65-F5344CB8AC3E}">
        <p14:creationId xmlns:p14="http://schemas.microsoft.com/office/powerpoint/2010/main" val="3146748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your well being Wednesday activity today is all about…</a:t>
            </a:r>
            <a:endParaRPr lang="en-GB" dirty="0"/>
          </a:p>
        </p:txBody>
      </p:sp>
      <p:pic>
        <p:nvPicPr>
          <p:cNvPr id="6" name="Content Placeholder 5"/>
          <p:cNvPicPr>
            <a:picLocks noGrp="1" noChangeAspect="1"/>
          </p:cNvPicPr>
          <p:nvPr>
            <p:ph idx="1"/>
          </p:nvPr>
        </p:nvPicPr>
        <p:blipFill>
          <a:blip r:embed="rId2"/>
          <a:stretch>
            <a:fillRect/>
          </a:stretch>
        </p:blipFill>
        <p:spPr>
          <a:xfrm>
            <a:off x="2098766" y="2407753"/>
            <a:ext cx="8604068" cy="3398245"/>
          </a:xfrm>
          <a:prstGeom prst="rect">
            <a:avLst/>
          </a:prstGeom>
        </p:spPr>
      </p:pic>
    </p:spTree>
    <p:extLst>
      <p:ext uri="{BB962C8B-B14F-4D97-AF65-F5344CB8AC3E}">
        <p14:creationId xmlns:p14="http://schemas.microsoft.com/office/powerpoint/2010/main" val="3067631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STORY OF MOSES – a very resilient man!</a:t>
            </a:r>
            <a:endParaRPr lang="en-GB" dirty="0"/>
          </a:p>
        </p:txBody>
      </p:sp>
      <p:sp>
        <p:nvSpPr>
          <p:cNvPr id="3" name="Content Placeholder 2"/>
          <p:cNvSpPr>
            <a:spLocks noGrp="1"/>
          </p:cNvSpPr>
          <p:nvPr>
            <p:ph idx="1"/>
          </p:nvPr>
        </p:nvSpPr>
        <p:spPr/>
        <p:txBody>
          <a:bodyPr/>
          <a:lstStyle/>
          <a:p>
            <a:pPr marL="0" indent="0">
              <a:buNone/>
            </a:pPr>
            <a:r>
              <a:rPr lang="en-GB" dirty="0"/>
              <a:t>When Moses grew up, he looked after sheep. One day he was watching sheep when he noticed a bush that was on fire. The bush was bright red, its branches crackled orange and red. The strange thing was that the bush didn’t burn up. And then there was a voice telling him to take off his sandals. The voice told Moses that he had called him to do a special job – to lead God’s people out of Egypt to freedom.</a:t>
            </a:r>
          </a:p>
        </p:txBody>
      </p:sp>
      <p:pic>
        <p:nvPicPr>
          <p:cNvPr id="4" name="Picture 3"/>
          <p:cNvPicPr>
            <a:picLocks noChangeAspect="1"/>
          </p:cNvPicPr>
          <p:nvPr/>
        </p:nvPicPr>
        <p:blipFill>
          <a:blip r:embed="rId2"/>
          <a:stretch>
            <a:fillRect/>
          </a:stretch>
        </p:blipFill>
        <p:spPr>
          <a:xfrm>
            <a:off x="5447211" y="4363402"/>
            <a:ext cx="2743200" cy="1666875"/>
          </a:xfrm>
          <a:prstGeom prst="rect">
            <a:avLst/>
          </a:prstGeom>
        </p:spPr>
      </p:pic>
    </p:spTree>
    <p:extLst>
      <p:ext uri="{BB962C8B-B14F-4D97-AF65-F5344CB8AC3E}">
        <p14:creationId xmlns:p14="http://schemas.microsoft.com/office/powerpoint/2010/main" val="3275224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Moses didn’t believe he could do that. But God told him that he could because God would give him every thing he would need to do it. He told Moses to throw down his stick. The stick turned into a wriggling snake. God told him to pick it up. Moses was scared but he reached out to it and as he touched it the snake turned back into his stick. Somehow Moses knew that God was with him and would help him with the really important job.</a:t>
            </a:r>
          </a:p>
        </p:txBody>
      </p:sp>
      <p:pic>
        <p:nvPicPr>
          <p:cNvPr id="4" name="Picture 3"/>
          <p:cNvPicPr>
            <a:picLocks noChangeAspect="1"/>
          </p:cNvPicPr>
          <p:nvPr/>
        </p:nvPicPr>
        <p:blipFill>
          <a:blip r:embed="rId2"/>
          <a:stretch>
            <a:fillRect/>
          </a:stretch>
        </p:blipFill>
        <p:spPr>
          <a:xfrm>
            <a:off x="4220663" y="4505597"/>
            <a:ext cx="3524250" cy="1295400"/>
          </a:xfrm>
          <a:prstGeom prst="rect">
            <a:avLst/>
          </a:prstGeom>
        </p:spPr>
      </p:pic>
    </p:spTree>
    <p:extLst>
      <p:ext uri="{BB962C8B-B14F-4D97-AF65-F5344CB8AC3E}">
        <p14:creationId xmlns:p14="http://schemas.microsoft.com/office/powerpoint/2010/main" val="4006784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Moses and his brother Aaron went to the king of Egypt called the </a:t>
            </a:r>
            <a:r>
              <a:rPr lang="en-GB" dirty="0" err="1"/>
              <a:t>Pharoah</a:t>
            </a:r>
            <a:r>
              <a:rPr lang="en-GB" dirty="0"/>
              <a:t> and asked that he let the Hebrew people go free. The </a:t>
            </a:r>
            <a:r>
              <a:rPr lang="en-GB" dirty="0" err="1"/>
              <a:t>Pharoah</a:t>
            </a:r>
            <a:r>
              <a:rPr lang="en-GB" dirty="0"/>
              <a:t> said ‘no, no, no!’. Not just once but time and again. Moses kept going back to him. Sometimes he felt like giving up but somehow God gave him the strength to keep going back. </a:t>
            </a:r>
          </a:p>
        </p:txBody>
      </p:sp>
      <p:pic>
        <p:nvPicPr>
          <p:cNvPr id="4" name="Picture 3"/>
          <p:cNvPicPr>
            <a:picLocks noChangeAspect="1"/>
          </p:cNvPicPr>
          <p:nvPr/>
        </p:nvPicPr>
        <p:blipFill>
          <a:blip r:embed="rId2"/>
          <a:stretch>
            <a:fillRect/>
          </a:stretch>
        </p:blipFill>
        <p:spPr>
          <a:xfrm>
            <a:off x="5663156" y="3656784"/>
            <a:ext cx="2276475" cy="2000250"/>
          </a:xfrm>
          <a:prstGeom prst="rect">
            <a:avLst/>
          </a:prstGeom>
        </p:spPr>
      </p:pic>
    </p:spTree>
    <p:extLst>
      <p:ext uri="{BB962C8B-B14F-4D97-AF65-F5344CB8AC3E}">
        <p14:creationId xmlns:p14="http://schemas.microsoft.com/office/powerpoint/2010/main" val="3293697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Every </a:t>
            </a:r>
            <a:r>
              <a:rPr lang="en-GB" dirty="0"/>
              <a:t>time the Pharaoh said ‘no </a:t>
            </a:r>
            <a:r>
              <a:rPr lang="en-GB" dirty="0" err="1"/>
              <a:t>no</a:t>
            </a:r>
            <a:r>
              <a:rPr lang="en-GB" dirty="0"/>
              <a:t> </a:t>
            </a:r>
            <a:r>
              <a:rPr lang="en-GB" dirty="0" err="1"/>
              <a:t>no</a:t>
            </a:r>
            <a:r>
              <a:rPr lang="en-GB" dirty="0"/>
              <a:t>’ some really nasty thing happened to the Egyptians. Things like lots of </a:t>
            </a:r>
            <a:r>
              <a:rPr lang="en-GB" dirty="0" smtClean="0"/>
              <a:t>frogs, lice, </a:t>
            </a:r>
            <a:r>
              <a:rPr lang="en-GB" dirty="0"/>
              <a:t>diseases to </a:t>
            </a:r>
            <a:r>
              <a:rPr lang="en-GB" dirty="0" smtClean="0"/>
              <a:t>crops, hailstones and </a:t>
            </a:r>
            <a:r>
              <a:rPr lang="en-GB" dirty="0"/>
              <a:t>all kinds of horrid things. But Moses kept going back and eventually the </a:t>
            </a:r>
            <a:r>
              <a:rPr lang="en-GB" dirty="0" err="1"/>
              <a:t>Pharoah</a:t>
            </a:r>
            <a:r>
              <a:rPr lang="en-GB" dirty="0"/>
              <a:t> agreed to let them all go. The Hebrew people quickly packed their bags, grabbed some food and set off. </a:t>
            </a:r>
          </a:p>
        </p:txBody>
      </p:sp>
      <p:pic>
        <p:nvPicPr>
          <p:cNvPr id="4" name="Picture 3"/>
          <p:cNvPicPr>
            <a:picLocks noChangeAspect="1"/>
          </p:cNvPicPr>
          <p:nvPr/>
        </p:nvPicPr>
        <p:blipFill>
          <a:blip r:embed="rId2"/>
          <a:stretch>
            <a:fillRect/>
          </a:stretch>
        </p:blipFill>
        <p:spPr>
          <a:xfrm>
            <a:off x="7597819" y="3805051"/>
            <a:ext cx="1838325" cy="2486025"/>
          </a:xfrm>
          <a:prstGeom prst="rect">
            <a:avLst/>
          </a:prstGeom>
        </p:spPr>
      </p:pic>
    </p:spTree>
    <p:extLst>
      <p:ext uri="{BB962C8B-B14F-4D97-AF65-F5344CB8AC3E}">
        <p14:creationId xmlns:p14="http://schemas.microsoft.com/office/powerpoint/2010/main" val="29561699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The </a:t>
            </a:r>
            <a:r>
              <a:rPr lang="en-GB" dirty="0"/>
              <a:t>people left quickly and it was just as well. They reached a sea and wondered how they were going to get through it! Then they heard the Egyptian army coming behind them. They had to get across the sea. Moses bravely held up his stick and the waters parted so they could all travel through to the other side</a:t>
            </a:r>
            <a:r>
              <a:rPr lang="en-GB" dirty="0" smtClean="0"/>
              <a:t>. The </a:t>
            </a:r>
            <a:r>
              <a:rPr lang="en-GB" dirty="0"/>
              <a:t>people were free at last!</a:t>
            </a:r>
          </a:p>
        </p:txBody>
      </p:sp>
      <p:pic>
        <p:nvPicPr>
          <p:cNvPr id="4" name="Picture 3"/>
          <p:cNvPicPr>
            <a:picLocks noChangeAspect="1"/>
          </p:cNvPicPr>
          <p:nvPr/>
        </p:nvPicPr>
        <p:blipFill>
          <a:blip r:embed="rId2"/>
          <a:stretch>
            <a:fillRect/>
          </a:stretch>
        </p:blipFill>
        <p:spPr>
          <a:xfrm>
            <a:off x="7658644" y="3680867"/>
            <a:ext cx="1943100" cy="2352675"/>
          </a:xfrm>
          <a:prstGeom prst="rect">
            <a:avLst/>
          </a:prstGeom>
        </p:spPr>
      </p:pic>
    </p:spTree>
    <p:extLst>
      <p:ext uri="{BB962C8B-B14F-4D97-AF65-F5344CB8AC3E}">
        <p14:creationId xmlns:p14="http://schemas.microsoft.com/office/powerpoint/2010/main" val="2600984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The journey took a very long time, lots and lots of years. The people, and Moses became older and more tired. But still Moses didn’t give up and one day they saw it! The Promised land, the place God had promised to give them.</a:t>
            </a:r>
          </a:p>
        </p:txBody>
      </p:sp>
      <p:pic>
        <p:nvPicPr>
          <p:cNvPr id="4" name="Picture 3"/>
          <p:cNvPicPr>
            <a:picLocks noChangeAspect="1"/>
          </p:cNvPicPr>
          <p:nvPr/>
        </p:nvPicPr>
        <p:blipFill>
          <a:blip r:embed="rId2"/>
          <a:stretch>
            <a:fillRect/>
          </a:stretch>
        </p:blipFill>
        <p:spPr>
          <a:xfrm>
            <a:off x="4203246" y="3956957"/>
            <a:ext cx="3524250" cy="1295400"/>
          </a:xfrm>
          <a:prstGeom prst="rect">
            <a:avLst/>
          </a:prstGeom>
        </p:spPr>
      </p:pic>
    </p:spTree>
    <p:extLst>
      <p:ext uri="{BB962C8B-B14F-4D97-AF65-F5344CB8AC3E}">
        <p14:creationId xmlns:p14="http://schemas.microsoft.com/office/powerpoint/2010/main" val="1642838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prayer…</a:t>
            </a:r>
            <a:endParaRPr lang="en-GB" dirty="0"/>
          </a:p>
        </p:txBody>
      </p:sp>
      <p:sp>
        <p:nvSpPr>
          <p:cNvPr id="3" name="Content Placeholder 2"/>
          <p:cNvSpPr>
            <a:spLocks noGrp="1"/>
          </p:cNvSpPr>
          <p:nvPr>
            <p:ph idx="1"/>
          </p:nvPr>
        </p:nvSpPr>
        <p:spPr/>
        <p:txBody>
          <a:bodyPr>
            <a:normAutofit/>
          </a:bodyPr>
          <a:lstStyle/>
          <a:p>
            <a:pPr marL="0" indent="0">
              <a:buNone/>
            </a:pPr>
            <a:r>
              <a:rPr lang="en-GB" sz="4400" dirty="0"/>
              <a:t>Loving God thank you that you are always with us like you were with Moses. Please help us to be strong and resilient even when things are really hard. </a:t>
            </a:r>
            <a:r>
              <a:rPr lang="en-GB" sz="4400" dirty="0" smtClean="0"/>
              <a:t> Amen </a:t>
            </a:r>
            <a:endParaRPr lang="en-GB" sz="4400" dirty="0"/>
          </a:p>
        </p:txBody>
      </p:sp>
    </p:spTree>
    <p:extLst>
      <p:ext uri="{BB962C8B-B14F-4D97-AF65-F5344CB8AC3E}">
        <p14:creationId xmlns:p14="http://schemas.microsoft.com/office/powerpoint/2010/main" val="37866377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now the end of last week’s story…</a:t>
            </a:r>
            <a:endParaRPr lang="en-GB" dirty="0"/>
          </a:p>
        </p:txBody>
      </p:sp>
      <p:sp>
        <p:nvSpPr>
          <p:cNvPr id="3" name="Content Placeholder 2"/>
          <p:cNvSpPr>
            <a:spLocks noGrp="1"/>
          </p:cNvSpPr>
          <p:nvPr>
            <p:ph idx="1"/>
          </p:nvPr>
        </p:nvSpPr>
        <p:spPr/>
        <p:txBody>
          <a:bodyPr/>
          <a:lstStyle/>
          <a:p>
            <a:pPr marL="0" indent="0" algn="ctr">
              <a:buNone/>
            </a:pPr>
            <a:r>
              <a:rPr lang="en-GB" dirty="0" smtClean="0"/>
              <a:t>REMEMBER TO BE PROUD AND RESILIENT.</a:t>
            </a:r>
            <a:endParaRPr lang="en-GB"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142943286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774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pPr marL="0" indent="0" algn="ctr">
              <a:buNone/>
            </a:pPr>
            <a:r>
              <a:rPr lang="en-GB" sz="5400" dirty="0" smtClean="0"/>
              <a:t>So in the end monkey never gave up. He was resilient and found his parsley.</a:t>
            </a:r>
          </a:p>
          <a:p>
            <a:pPr marL="0" indent="0" algn="ctr">
              <a:buNone/>
            </a:pPr>
            <a:r>
              <a:rPr lang="en-GB" sz="5400" dirty="0" smtClean="0"/>
              <a:t>Have a great </a:t>
            </a:r>
            <a:r>
              <a:rPr lang="en-GB" sz="5400" smtClean="0"/>
              <a:t>day everyone!</a:t>
            </a:r>
            <a:endParaRPr lang="en-GB" sz="5400" dirty="0"/>
          </a:p>
        </p:txBody>
      </p:sp>
    </p:spTree>
    <p:extLst>
      <p:ext uri="{BB962C8B-B14F-4D97-AF65-F5344CB8AC3E}">
        <p14:creationId xmlns:p14="http://schemas.microsoft.com/office/powerpoint/2010/main" val="3844255260"/>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171312"/>
      </a:dk2>
      <a:lt2>
        <a:srgbClr val="F7F0DF"/>
      </a:lt2>
      <a:accent1>
        <a:srgbClr val="53AE6E"/>
      </a:accent1>
      <a:accent2>
        <a:srgbClr val="326267"/>
      </a:accent2>
      <a:accent3>
        <a:srgbClr val="C5C34A"/>
      </a:accent3>
      <a:accent4>
        <a:srgbClr val="BF6546"/>
      </a:accent4>
      <a:accent5>
        <a:srgbClr val="81B5A8"/>
      </a:accent5>
      <a:accent6>
        <a:srgbClr val="636455"/>
      </a:accent6>
      <a:hlink>
        <a:srgbClr val="81B5A8"/>
      </a:hlink>
      <a:folHlink>
        <a:srgbClr val="936888"/>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A1A3E1F0-B5EF-49C5-810A-B1B32AEDDC80}"/>
    </a:ext>
  </a:extLst>
</a:theme>
</file>

<file path=docProps/app.xml><?xml version="1.0" encoding="utf-8"?>
<Properties xmlns="http://schemas.openxmlformats.org/officeDocument/2006/extended-properties" xmlns:vt="http://schemas.openxmlformats.org/officeDocument/2006/docPropsVTypes">
  <Template>TM10001106[[fn=Badge]]</Template>
  <TotalTime>295</TotalTime>
  <Words>599</Words>
  <Application>Microsoft Office PowerPoint</Application>
  <PresentationFormat>Widescreen</PresentationFormat>
  <Paragraphs>25</Paragraphs>
  <Slides>18</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Gill Sans MT</vt:lpstr>
      <vt:lpstr>Impact</vt:lpstr>
      <vt:lpstr>Badge</vt:lpstr>
      <vt:lpstr>Well being wednesday</vt:lpstr>
      <vt:lpstr>Good morning</vt:lpstr>
      <vt:lpstr>Well done for doing some amazing learning!</vt:lpstr>
      <vt:lpstr>Our well being Wednesday theme is…</vt:lpstr>
      <vt:lpstr>Resilience means…</vt:lpstr>
      <vt:lpstr>We need a lot of resilience at the moment.</vt:lpstr>
      <vt:lpstr>You have all become super people!</vt:lpstr>
      <vt:lpstr>And…</vt:lpstr>
      <vt:lpstr>So your well being Wednesday activity today is all about…</vt:lpstr>
      <vt:lpstr>THE STORY OF MOSES – a very resilient man!</vt:lpstr>
      <vt:lpstr>PowerPoint Presentation</vt:lpstr>
      <vt:lpstr>PowerPoint Presentation</vt:lpstr>
      <vt:lpstr>PowerPoint Presentation</vt:lpstr>
      <vt:lpstr>PowerPoint Presentation</vt:lpstr>
      <vt:lpstr>PowerPoint Presentation</vt:lpstr>
      <vt:lpstr>A prayer…</vt:lpstr>
      <vt:lpstr>And now the end of last week’s story…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 being wednesday</dc:title>
  <dc:creator>Head Teacher</dc:creator>
  <cp:lastModifiedBy>Head Teacher</cp:lastModifiedBy>
  <cp:revision>10</cp:revision>
  <dcterms:created xsi:type="dcterms:W3CDTF">2020-06-06T06:29:30Z</dcterms:created>
  <dcterms:modified xsi:type="dcterms:W3CDTF">2020-06-07T09:18:12Z</dcterms:modified>
</cp:coreProperties>
</file>