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315" r:id="rId3"/>
    <p:sldId id="296" r:id="rId4"/>
    <p:sldId id="314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8" r:id="rId13"/>
    <p:sldId id="304" r:id="rId14"/>
    <p:sldId id="310" r:id="rId15"/>
    <p:sldId id="309" r:id="rId16"/>
    <p:sldId id="305" r:id="rId17"/>
    <p:sldId id="311" r:id="rId18"/>
    <p:sldId id="306" r:id="rId19"/>
    <p:sldId id="312" r:id="rId20"/>
    <p:sldId id="313" r:id="rId21"/>
    <p:sldId id="272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AF0F"/>
    <a:srgbClr val="F3BF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E09BF0-72F2-45E9-88D0-4AE2EF22C2A1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497F76-721D-46A8-B528-4C7845BB3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289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350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252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565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831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17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049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34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140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59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876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136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9BBEC4-71EE-494E-B828-794EAFB0B14A}" type="datetimeFigureOut">
              <a:rPr lang="en-GB" smtClean="0"/>
              <a:t>17/05/2018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1176C-D208-46C3-8563-378BEE8372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138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es.com/teaching-resources/shop/blossomingmind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062" y="2682719"/>
            <a:ext cx="10064335" cy="3665164"/>
          </a:xfrm>
        </p:spPr>
        <p:txBody>
          <a:bodyPr>
            <a:noAutofit/>
          </a:bodyPr>
          <a:lstStyle/>
          <a:p>
            <a:pPr algn="l"/>
            <a:r>
              <a:rPr lang="en-GB" sz="115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Jesus heals a paralysed man</a:t>
            </a:r>
            <a:br>
              <a:rPr lang="en-GB" sz="115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</a:br>
            <a:r>
              <a:rPr lang="en-GB" sz="8000" b="1" i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A miracle</a:t>
            </a:r>
            <a:endParaRPr lang="en-GB" sz="8000" b="1" i="1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6062" y="6169880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5558" y="772498"/>
            <a:ext cx="3057306" cy="54139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381" y="3291927"/>
            <a:ext cx="2513919" cy="35532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44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764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99245" y="384519"/>
            <a:ext cx="11116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One day, Jesus was preaching in a </a:t>
            </a:r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house in a small town </a:t>
            </a:r>
            <a:r>
              <a:rPr lang="en-GB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called Capernaum.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8" y="1925052"/>
            <a:ext cx="8524876" cy="426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15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99245" y="384519"/>
            <a:ext cx="11116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Crowds </a:t>
            </a:r>
            <a:r>
              <a:rPr lang="en-GB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of people came to hear what </a:t>
            </a:r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 </a:t>
            </a:r>
            <a:r>
              <a:rPr lang="en-GB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had to say!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50" y="2995360"/>
            <a:ext cx="5095875" cy="3238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485" y="2995360"/>
            <a:ext cx="5095875" cy="3238500"/>
          </a:xfrm>
          <a:prstGeom prst="rect">
            <a:avLst/>
          </a:prstGeom>
        </p:spPr>
      </p:pic>
      <p:sp>
        <p:nvSpPr>
          <p:cNvPr id="4" name="Oval Callout 3"/>
          <p:cNvSpPr/>
          <p:nvPr/>
        </p:nvSpPr>
        <p:spPr>
          <a:xfrm>
            <a:off x="8929688" y="1343025"/>
            <a:ext cx="1971675" cy="157162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Callout 5"/>
          <p:cNvSpPr/>
          <p:nvPr/>
        </p:nvSpPr>
        <p:spPr>
          <a:xfrm flipH="1">
            <a:off x="1806967" y="1210677"/>
            <a:ext cx="2857500" cy="170397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Callout 7"/>
          <p:cNvSpPr/>
          <p:nvPr/>
        </p:nvSpPr>
        <p:spPr>
          <a:xfrm flipH="1">
            <a:off x="5686425" y="1733562"/>
            <a:ext cx="1609892" cy="116304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178542" y="1580009"/>
            <a:ext cx="21143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Jesus is in that house!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186863" y="1643985"/>
            <a:ext cx="17522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 can’t see him!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01264" y="1895805"/>
            <a:ext cx="1717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I want to see Jesus!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062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229350" y="847986"/>
            <a:ext cx="578663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 many people gathered to listen that the crowd was spilling out of the door.</a:t>
            </a:r>
            <a:endParaRPr lang="en-GB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399" y="552450"/>
            <a:ext cx="2428875" cy="3238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00" y="2966785"/>
            <a:ext cx="50958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67" t="882" r="6729" b="30139"/>
          <a:stretch/>
        </p:blipFill>
        <p:spPr>
          <a:xfrm>
            <a:off x="3048737" y="1849852"/>
            <a:ext cx="2410562" cy="223386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67" t="882" r="6729" b="30139"/>
          <a:stretch/>
        </p:blipFill>
        <p:spPr>
          <a:xfrm>
            <a:off x="765119" y="2050641"/>
            <a:ext cx="2410562" cy="2233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20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53189" y="928403"/>
            <a:ext cx="569046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 group of friends brought a man to see Jesus. The man could not walk. He was paralysed.</a:t>
            </a:r>
            <a:endParaRPr lang="en-GB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114" y="399905"/>
            <a:ext cx="2774150" cy="55483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68"/>
          <a:stretch/>
        </p:blipFill>
        <p:spPr>
          <a:xfrm rot="16200000">
            <a:off x="6902050" y="2326841"/>
            <a:ext cx="3429000" cy="6455575"/>
          </a:xfrm>
          <a:prstGeom prst="rect">
            <a:avLst/>
          </a:prstGeom>
        </p:spPr>
      </p:pic>
      <p:sp>
        <p:nvSpPr>
          <p:cNvPr id="8" name="Oval Callout 7"/>
          <p:cNvSpPr/>
          <p:nvPr/>
        </p:nvSpPr>
        <p:spPr>
          <a:xfrm rot="1886954">
            <a:off x="9427631" y="505442"/>
            <a:ext cx="1685925" cy="138588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9541930" y="707449"/>
            <a:ext cx="14573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There’s the door. Let’s take him in.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285" y="972815"/>
            <a:ext cx="2320683" cy="4641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4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10327" y="556928"/>
            <a:ext cx="601907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But there were so many people that they couldn’t get the paralysed man through the door. </a:t>
            </a:r>
            <a:endParaRPr lang="en-GB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536" y="683695"/>
            <a:ext cx="2428875" cy="3238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937" y="3098030"/>
            <a:ext cx="5095875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3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24577" y="528353"/>
            <a:ext cx="1126258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They climbed onto the roof instead and started taking tiles off the roof.</a:t>
            </a:r>
            <a:endParaRPr lang="en-GB" sz="4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279" y="2116801"/>
            <a:ext cx="7468609" cy="434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21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44038" y="456915"/>
            <a:ext cx="106767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Eventually they made a hole in the roof.</a:t>
            </a:r>
            <a:endParaRPr lang="en-GB" sz="4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829" y="2190095"/>
            <a:ext cx="7468609" cy="4348163"/>
          </a:xfrm>
          <a:prstGeom prst="rect">
            <a:avLst/>
          </a:prstGeom>
        </p:spPr>
      </p:pic>
      <p:sp>
        <p:nvSpPr>
          <p:cNvPr id="2" name="Explosion 1 1"/>
          <p:cNvSpPr/>
          <p:nvPr/>
        </p:nvSpPr>
        <p:spPr>
          <a:xfrm>
            <a:off x="6111025" y="3422678"/>
            <a:ext cx="1951672" cy="2157412"/>
          </a:xfrm>
          <a:prstGeom prst="irregularSeal1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300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728913" y="1614488"/>
            <a:ext cx="2543175" cy="4588810"/>
          </a:xfrm>
          <a:prstGeom prst="ellipse">
            <a:avLst/>
          </a:prstGeom>
          <a:noFill/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331662" y="570987"/>
            <a:ext cx="505213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6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They lowered the paralysed man through the hole on a mat. </a:t>
            </a:r>
            <a:endParaRPr lang="en-GB" sz="6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68"/>
          <a:stretch/>
        </p:blipFill>
        <p:spPr>
          <a:xfrm rot="16200000">
            <a:off x="2054362" y="1873855"/>
            <a:ext cx="3429000" cy="64555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41074" y="5872163"/>
            <a:ext cx="6422776" cy="33113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1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306823" y="537239"/>
            <a:ext cx="604806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Jesus was very impressed at the men’s determination to see him. </a:t>
            </a:r>
            <a:endParaRPr lang="en-GB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0" y="1104440"/>
            <a:ext cx="2751211" cy="55024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68"/>
          <a:stretch/>
        </p:blipFill>
        <p:spPr>
          <a:xfrm rot="16200000">
            <a:off x="6297750" y="1664575"/>
            <a:ext cx="3429000" cy="64555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784462" y="5662883"/>
            <a:ext cx="6422776" cy="33113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Callout 3"/>
          <p:cNvSpPr/>
          <p:nvPr/>
        </p:nvSpPr>
        <p:spPr>
          <a:xfrm>
            <a:off x="2555612" y="375777"/>
            <a:ext cx="2228850" cy="145732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2734619" y="504274"/>
            <a:ext cx="186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What determination you have all shown!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58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306823" y="781190"/>
            <a:ext cx="648202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 realised that the friends must have a lot of faith in him. He said </a:t>
            </a:r>
            <a:r>
              <a:rPr lang="en-GB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“Son, your sins are forgiven.”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0" y="1104440"/>
            <a:ext cx="2751211" cy="55024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68"/>
          <a:stretch/>
        </p:blipFill>
        <p:spPr>
          <a:xfrm rot="16200000">
            <a:off x="6297750" y="1664575"/>
            <a:ext cx="3429000" cy="64555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784462" y="5662883"/>
            <a:ext cx="6422776" cy="331135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Callout 8"/>
          <p:cNvSpPr/>
          <p:nvPr/>
        </p:nvSpPr>
        <p:spPr>
          <a:xfrm>
            <a:off x="2555612" y="375777"/>
            <a:ext cx="2228850" cy="145732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818223" y="596607"/>
            <a:ext cx="17126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Son, your sins are forgiven.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364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70282" y="643062"/>
            <a:ext cx="58448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But some lawyers who were listening were angry. They thought that God alone was allowed to forgive people’s sins. </a:t>
            </a:r>
            <a:endParaRPr lang="en-GB" sz="4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72827" y="948278"/>
            <a:ext cx="2443162" cy="505777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93957" y="1549086"/>
            <a:ext cx="2443162" cy="505777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72325" y="948278"/>
            <a:ext cx="2443162" cy="5057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04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857875" y="800224"/>
            <a:ext cx="577215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“Why does this fellow talk like that? He’s blaspheming! Who can forgive sins but God alone</a:t>
            </a:r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?” they thought.</a:t>
            </a:r>
            <a:endParaRPr lang="en-GB" sz="4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95" y="1051691"/>
            <a:ext cx="2746823" cy="5669595"/>
          </a:xfrm>
          <a:prstGeom prst="rect">
            <a:avLst/>
          </a:prstGeom>
        </p:spPr>
      </p:pic>
      <p:sp>
        <p:nvSpPr>
          <p:cNvPr id="6" name="Cloud Callout 5"/>
          <p:cNvSpPr/>
          <p:nvPr/>
        </p:nvSpPr>
        <p:spPr>
          <a:xfrm rot="1913146">
            <a:off x="2556895" y="729159"/>
            <a:ext cx="2543175" cy="145732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2901982" y="899102"/>
            <a:ext cx="18530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Only God can forgive sins!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393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614363" y="1419486"/>
            <a:ext cx="107671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Jesus looked at the men and knew what the men were thinking.</a:t>
            </a:r>
            <a:endParaRPr lang="en-GB" sz="6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357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886450" y="632543"/>
            <a:ext cx="567500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 said “Which </a:t>
            </a:r>
            <a:r>
              <a:rPr lang="en-GB" sz="4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is easier: to say to this </a:t>
            </a:r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paralysed </a:t>
            </a:r>
            <a:r>
              <a:rPr lang="en-GB" sz="4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man, ‘Your sins are forgiven,’ or to say, ‘Get up, take your mat and walk</a:t>
            </a:r>
            <a:r>
              <a:rPr lang="en-GB" sz="4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’?”</a:t>
            </a:r>
            <a:endParaRPr lang="en-GB" sz="4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164" y="632543"/>
            <a:ext cx="3053401" cy="6106802"/>
          </a:xfrm>
          <a:prstGeom prst="rect">
            <a:avLst/>
          </a:prstGeom>
        </p:spPr>
      </p:pic>
      <p:sp>
        <p:nvSpPr>
          <p:cNvPr id="2" name="Oval Callout 1"/>
          <p:cNvSpPr/>
          <p:nvPr/>
        </p:nvSpPr>
        <p:spPr>
          <a:xfrm rot="1860342">
            <a:off x="2515338" y="498857"/>
            <a:ext cx="2394380" cy="164949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 rot="2049156">
            <a:off x="2709544" y="784996"/>
            <a:ext cx="2005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Which is easier?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65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805552" y="1428875"/>
            <a:ext cx="861094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Nobody had the power to make a paralysed man walk surely!</a:t>
            </a:r>
            <a:endParaRPr lang="en-GB" sz="6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38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972175" y="798232"/>
            <a:ext cx="531494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To show that He had all of God’s power, Jesus told the paralysed man to stand up and walk away.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363" y="798232"/>
            <a:ext cx="2781923" cy="5563845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 rot="1721186">
            <a:off x="2433454" y="631685"/>
            <a:ext cx="2285065" cy="157394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 rot="2484698">
            <a:off x="2577773" y="941605"/>
            <a:ext cx="2028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Stand and walk!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970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584569" y="471612"/>
            <a:ext cx="86109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man stood easily!</a:t>
            </a:r>
            <a:endParaRPr lang="en-GB" sz="40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72400" y="1606236"/>
            <a:ext cx="3310675" cy="5000626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 rot="20175798" flipH="1">
            <a:off x="6229349" y="703908"/>
            <a:ext cx="2043112" cy="155955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 rot="19304688">
            <a:off x="6115049" y="1131257"/>
            <a:ext cx="2271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I can stand!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657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06062" y="167425"/>
            <a:ext cx="11809927" cy="6439437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13107" y="657652"/>
            <a:ext cx="660204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This amazed </a:t>
            </a:r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everyone.</a:t>
            </a:r>
            <a:endParaRPr lang="en-GB" sz="5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en-GB" sz="5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They </a:t>
            </a:r>
            <a:r>
              <a:rPr lang="en-GB" sz="5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praised God, saying, “We have never seen anything like this!”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99" y="854519"/>
            <a:ext cx="5292678" cy="537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446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31132" y="2044809"/>
            <a:ext cx="9144000" cy="2387600"/>
          </a:xfrm>
        </p:spPr>
        <p:txBody>
          <a:bodyPr>
            <a:normAutofit/>
          </a:bodyPr>
          <a:lstStyle/>
          <a:p>
            <a:r>
              <a:rPr lang="en-GB" sz="16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 End</a:t>
            </a:r>
            <a:endParaRPr lang="en-GB" sz="16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0705" y="6074051"/>
            <a:ext cx="11611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Find more assembly and RE resources at </a:t>
            </a:r>
            <a:r>
              <a:rPr lang="en-GB" dirty="0" smtClean="0">
                <a:latin typeface="Comic Sans MS" panose="030F0702030302020204" pitchFamily="66" charset="0"/>
                <a:hlinkClick r:id="rId2"/>
              </a:rPr>
              <a:t>https://www.tes.com/teaching-resources/shop/blossomingminds</a:t>
            </a:r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6423434"/>
            <a:ext cx="2124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>
                <a:latin typeface="Comic Sans MS" panose="030F0702030302020204" pitchFamily="66" charset="0"/>
              </a:rPr>
              <a:t>Blossoming Minds</a:t>
            </a:r>
          </a:p>
          <a:p>
            <a:r>
              <a:rPr lang="en-GB" sz="800" dirty="0" smtClean="0">
                <a:latin typeface="Comic Sans MS" panose="030F0702030302020204" pitchFamily="66" charset="0"/>
              </a:rPr>
              <a:t>Teaching Resources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86068" y="5704719"/>
            <a:ext cx="6686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For more information see: Luke 5:17-26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487480" y="6577908"/>
            <a:ext cx="49033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smtClean="0">
                <a:latin typeface="Comic Sans MS" panose="030F0702030302020204" pitchFamily="66" charset="0"/>
              </a:rPr>
              <a:t>All pictures courtesy of pixabay.com available for commercial use</a:t>
            </a:r>
            <a:endParaRPr lang="en-GB" sz="1100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037" y="310689"/>
            <a:ext cx="3057306" cy="5413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13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2294</TotalTime>
  <Words>401</Words>
  <Application>Microsoft Office PowerPoint</Application>
  <PresentationFormat>Widescreen</PresentationFormat>
  <Paragraphs>38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Office Theme</vt:lpstr>
      <vt:lpstr>Jesus heals a paralysed man A miracle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Palm Sunday</dc:title>
  <dc:creator>Amanda Lamb</dc:creator>
  <cp:lastModifiedBy>Belinda Clark</cp:lastModifiedBy>
  <cp:revision>88</cp:revision>
  <dcterms:created xsi:type="dcterms:W3CDTF">2017-02-16T13:46:10Z</dcterms:created>
  <dcterms:modified xsi:type="dcterms:W3CDTF">2018-05-18T09:06:17Z</dcterms:modified>
</cp:coreProperties>
</file>