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76" r:id="rId2"/>
    <p:sldId id="33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50"/>
    <p:restoredTop sz="94877"/>
  </p:normalViewPr>
  <p:slideViewPr>
    <p:cSldViewPr snapToGrid="0" snapToObjects="1">
      <p:cViewPr varScale="1">
        <p:scale>
          <a:sx n="90" d="100"/>
          <a:sy n="90" d="100"/>
        </p:scale>
        <p:origin x="11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EFDBA-734C-164F-9F5D-B0B7886833BC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38FD2-C34E-A348-8CD0-C11FD9B73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587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555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B75F1-0FD0-C748-A7B7-A033122409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548DB7-727D-BB4D-9BD4-B5F351F294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F3943F-5A9E-C54F-AABA-934610188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06006-36FD-D24E-B49D-EAF3BDFA4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24965-CB39-F24E-9751-DFAF28472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908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931CA-2E85-DC4F-A855-25BDE0EB9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A350D-5FD8-174E-8AAA-482D01043D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39E131-8387-394D-9BE6-1BC34F36A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CFA07-0A62-A143-957A-0858C4625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F3E36-AFEC-7643-888D-C526B57D7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067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145C1-9919-B241-9E81-DCC277E68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A555F8-C091-304A-9DF6-B958C0964D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03631-02D6-2048-B335-4DBFFCEA4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0C56DF-12B5-5547-91D2-CBCEC82E6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6C18D-85B2-9A4C-8854-EFF95CC8F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463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5D699-9147-0D40-A452-972161552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7A18C-5928-3248-BF75-560D353F3F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5F978E-0A5A-EE4B-8FC2-0CE29F4D9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D263CB-A9D4-DA4D-8E0F-D6F5F4AFD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4AE8CB-9927-024C-A639-5CAAFFD14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2AAB9F-3786-3C4E-A107-4A5FB2F77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061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28010-1F82-2248-A63A-917061A10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4105DD-2999-824C-96AA-698A8160B7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3A066A-6260-6444-A39A-C9101003FB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AD2F16-1B7F-C646-96F1-78D7CBCAB4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CCDBB3-11E9-8646-B855-BE02D26D13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49F425-1621-784B-ABFF-2BB7DAE1E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3170A1-B384-9645-BB29-740529FC9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DE809E-F789-4341-B5D1-8C6040355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514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F55D5-EBB2-C84C-A905-1D1B5F178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1EDC1C-7577-7145-8255-F850EC610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45B097-06F2-C94F-8A71-CEEE3E9D6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5D803C-E644-0F40-9E78-DC1E22ACB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87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365F12-03F7-F847-ADDD-6C01E9C5F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721A6F-48A5-4847-A572-6C8D9F004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625959-748E-E946-BF97-1933FA553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982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52969-D224-0048-95FB-6786A1F81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31261-07AD-2C40-8803-4585B3E19E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A25CBD-317B-1247-BB06-FBDB777771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634F94-856A-F347-87EA-5CDCEAB37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99301D-5B0A-4A42-8004-5F30108A0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D35036-30FF-054E-8BD4-815CA9924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250D6-2D93-0440-9349-E06A81554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706362-5AC6-C743-A666-795300FC82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FFA162-4F12-9247-AF05-48EFCC53B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FE3C27-39F3-D14B-8521-F3ED348AE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270C22-4ECA-DB46-8AFD-FFF128B6C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528229-5C18-A344-9789-392954093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911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22511-D21A-C549-B643-4AB6331B8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C6D7B9-D3A0-3E41-934C-01DFE7CBA9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76DB59-167F-4545-A0D3-99945950F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312B08-7DA8-3A41-AF82-492B5A029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A3B06-46F1-9B45-B9E0-FF260744F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447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683A98-933E-6F4B-8CD1-850E37EC58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C408BF-34EF-2A4C-AF4B-520E0C0EDF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5D407-8588-794A-8476-E3043EBF3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8DDF9A-CA17-E84A-95FF-ECEB481C0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21EBD7-A229-2A48-9D62-60FCA51A9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458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60066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67" y="2359034"/>
            <a:ext cx="10752667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2206626" y="3199951"/>
            <a:ext cx="7778749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0412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42402B-61F3-2E40-A15B-A1016DCD1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7AF176-4FC4-E946-BC2F-FC3272BEF1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BD148-8C47-E240-BF62-1AFC883655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6F080-218C-444F-9BAF-999CC29A06D5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70587C-8742-AA40-99D2-13E6101578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998C0B-F0BF-8641-BD7D-69726E2D0C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A1213-75C1-3C40-B4DD-AC09A3A31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305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733"/>
            <a:ext cx="12192000" cy="68847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95077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12192000" cy="612000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524001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740879" y="6464798"/>
            <a:ext cx="4906844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6 | </a:t>
            </a:r>
            <a:r>
              <a:rPr lang="en-GB" altLang="en-US" sz="800" dirty="0">
                <a:solidFill>
                  <a:schemeClr val="bg1"/>
                </a:solidFill>
                <a:latin typeface="Twinkl" pitchFamily="2" charset="0"/>
              </a:rPr>
              <a:t>The Amazing Americas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en-GB" altLang="en-US" sz="800" dirty="0">
                <a:solidFill>
                  <a:schemeClr val="bg1"/>
                </a:solidFill>
                <a:latin typeface="Twinkl" pitchFamily="2" charset="0"/>
              </a:rPr>
              <a:t>Wonders 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Lesson 6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The Amazing Americas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Part 3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Geography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845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981199" y="649224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Natural Wonders of </a:t>
            </a:r>
            <a:br>
              <a:rPr lang="en-GB" dirty="0"/>
            </a:br>
            <a:r>
              <a:rPr lang="en-GB" dirty="0"/>
              <a:t>the Americas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17"/>
          <a:stretch/>
        </p:blipFill>
        <p:spPr>
          <a:xfrm>
            <a:off x="2106670" y="1617195"/>
            <a:ext cx="7969130" cy="4624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2"/>
          <a:stretch/>
        </p:blipFill>
        <p:spPr>
          <a:xfrm flipH="1">
            <a:off x="6208021" y="3072637"/>
            <a:ext cx="3859345" cy="31797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86540" y="743114"/>
            <a:ext cx="4397012" cy="6494933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4625505" y="3495594"/>
            <a:ext cx="2519082" cy="887506"/>
            <a:chOff x="3101505" y="3495594"/>
            <a:chExt cx="2519082" cy="887506"/>
          </a:xfrm>
        </p:grpSpPr>
        <p:sp>
          <p:nvSpPr>
            <p:cNvPr id="16" name="Rectangle 15"/>
            <p:cNvSpPr/>
            <p:nvPr/>
          </p:nvSpPr>
          <p:spPr>
            <a:xfrm>
              <a:off x="3101505" y="3495594"/>
              <a:ext cx="2519082" cy="887506"/>
            </a:xfrm>
            <a:prstGeom prst="rect">
              <a:avLst/>
            </a:prstGeom>
            <a:solidFill>
              <a:srgbClr val="B0DE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492260" y="3618316"/>
              <a:ext cx="17617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latin typeface="Twinkl" pitchFamily="50" charset="0"/>
                </a:rPr>
                <a:t>Possible Contenders:</a:t>
              </a: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0"/>
          <a:stretch/>
        </p:blipFill>
        <p:spPr>
          <a:xfrm>
            <a:off x="3316941" y="2052899"/>
            <a:ext cx="5169834" cy="38811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2" r="63024" b="69965"/>
          <a:stretch/>
        </p:blipFill>
        <p:spPr>
          <a:xfrm flipH="1">
            <a:off x="8752914" y="3063113"/>
            <a:ext cx="1313446" cy="955036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3896847" y="4743286"/>
            <a:ext cx="4695245" cy="805868"/>
            <a:chOff x="2372846" y="4743286"/>
            <a:chExt cx="4695245" cy="805868"/>
          </a:xfrm>
        </p:grpSpPr>
        <p:sp>
          <p:nvSpPr>
            <p:cNvPr id="11" name="Rectangle 10"/>
            <p:cNvSpPr/>
            <p:nvPr/>
          </p:nvSpPr>
          <p:spPr>
            <a:xfrm>
              <a:off x="2372846" y="4743286"/>
              <a:ext cx="4589929" cy="80586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496091" y="4806057"/>
              <a:ext cx="4572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Use the </a:t>
              </a:r>
              <a:r>
                <a:rPr lang="en-GB" b="1" dirty="0">
                  <a:solidFill>
                    <a:schemeClr val="accent5">
                      <a:lumMod val="75000"/>
                    </a:schemeClr>
                  </a:solidFill>
                  <a:latin typeface="Twinkl" pitchFamily="50" charset="0"/>
                </a:rPr>
                <a:t>Natural wonders of the Americas Activity Sheet </a:t>
              </a:r>
              <a:r>
                <a:rPr lang="en-GB" dirty="0">
                  <a:latin typeface="Twinkl" pitchFamily="50" charset="0"/>
                </a:rPr>
                <a:t>to help you. </a:t>
              </a: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56"/>
          <a:stretch/>
        </p:blipFill>
        <p:spPr>
          <a:xfrm>
            <a:off x="3272703" y="2027450"/>
            <a:ext cx="5172635" cy="3877048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3619482" y="5278006"/>
            <a:ext cx="4572000" cy="480995"/>
            <a:chOff x="2373912" y="5615000"/>
            <a:chExt cx="4572000" cy="480995"/>
          </a:xfrm>
        </p:grpSpPr>
        <p:sp>
          <p:nvSpPr>
            <p:cNvPr id="21" name="Rectangle 20"/>
            <p:cNvSpPr/>
            <p:nvPr/>
          </p:nvSpPr>
          <p:spPr>
            <a:xfrm>
              <a:off x="2373912" y="5615000"/>
              <a:ext cx="4572000" cy="480995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373912" y="56947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Grand Canyon, Arizona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09"/>
          <a:stretch/>
        </p:blipFill>
        <p:spPr>
          <a:xfrm>
            <a:off x="3301310" y="2050622"/>
            <a:ext cx="5176978" cy="3883975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3619482" y="5278006"/>
            <a:ext cx="4572000" cy="480995"/>
            <a:chOff x="2373912" y="5615000"/>
            <a:chExt cx="4572000" cy="480995"/>
          </a:xfrm>
        </p:grpSpPr>
        <p:sp>
          <p:nvSpPr>
            <p:cNvPr id="25" name="Rectangle 24"/>
            <p:cNvSpPr/>
            <p:nvPr/>
          </p:nvSpPr>
          <p:spPr>
            <a:xfrm>
              <a:off x="2373912" y="5615000"/>
              <a:ext cx="4572000" cy="480995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373912" y="56947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Niagara Falls, bordering Ontario and New York</a:t>
              </a: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0" r="16850"/>
          <a:stretch/>
        </p:blipFill>
        <p:spPr>
          <a:xfrm>
            <a:off x="3294245" y="2051618"/>
            <a:ext cx="5181601" cy="3892373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3619482" y="5278006"/>
            <a:ext cx="4572000" cy="480995"/>
            <a:chOff x="2373912" y="5615000"/>
            <a:chExt cx="4572000" cy="480995"/>
          </a:xfrm>
        </p:grpSpPr>
        <p:sp>
          <p:nvSpPr>
            <p:cNvPr id="32" name="Rectangle 31"/>
            <p:cNvSpPr/>
            <p:nvPr/>
          </p:nvSpPr>
          <p:spPr>
            <a:xfrm>
              <a:off x="2373912" y="5615000"/>
              <a:ext cx="4572000" cy="480995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373912" y="56947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Angel Falls, Venezuela</a:t>
              </a: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98"/>
          <a:stretch/>
        </p:blipFill>
        <p:spPr>
          <a:xfrm>
            <a:off x="3283693" y="2042284"/>
            <a:ext cx="5178734" cy="3887872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3619482" y="5278006"/>
            <a:ext cx="4572000" cy="480995"/>
            <a:chOff x="2373912" y="5615000"/>
            <a:chExt cx="4572000" cy="480995"/>
          </a:xfrm>
        </p:grpSpPr>
        <p:sp>
          <p:nvSpPr>
            <p:cNvPr id="36" name="Rectangle 35"/>
            <p:cNvSpPr/>
            <p:nvPr/>
          </p:nvSpPr>
          <p:spPr>
            <a:xfrm>
              <a:off x="2373912" y="5615000"/>
              <a:ext cx="4572000" cy="480995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2373912" y="56947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Yosemite Valley, California</a:t>
              </a:r>
            </a:p>
          </p:txBody>
        </p:sp>
      </p:grpSp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0"/>
          <a:stretch/>
        </p:blipFill>
        <p:spPr>
          <a:xfrm>
            <a:off x="3262678" y="2081074"/>
            <a:ext cx="5185569" cy="3901440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619482" y="5278006"/>
            <a:ext cx="4572000" cy="480995"/>
            <a:chOff x="2373912" y="5615000"/>
            <a:chExt cx="4572000" cy="480995"/>
          </a:xfrm>
        </p:grpSpPr>
        <p:sp>
          <p:nvSpPr>
            <p:cNvPr id="40" name="Rectangle 39"/>
            <p:cNvSpPr/>
            <p:nvPr/>
          </p:nvSpPr>
          <p:spPr>
            <a:xfrm>
              <a:off x="2373912" y="5615000"/>
              <a:ext cx="4572000" cy="480995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373912" y="56947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Kilauea, Hawaii</a:t>
              </a:r>
            </a:p>
          </p:txBody>
        </p:sp>
      </p:grpSp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4"/>
          <a:stretch/>
        </p:blipFill>
        <p:spPr>
          <a:xfrm>
            <a:off x="3308163" y="2036359"/>
            <a:ext cx="5187390" cy="3903499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4682519" y="5793839"/>
            <a:ext cx="2698175" cy="1744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800" baseline="30000" dirty="0">
                <a:solidFill>
                  <a:srgbClr val="131312"/>
                </a:solidFill>
                <a:latin typeface="Tuffy" panose="020B0603060100000000" pitchFamily="34" charset="0"/>
              </a:rPr>
              <a:t>Photo courtesy of </a:t>
            </a:r>
            <a:r>
              <a:rPr lang="en-GB" sz="800" baseline="30000" dirty="0" err="1">
                <a:solidFill>
                  <a:srgbClr val="131312"/>
                </a:solidFill>
                <a:latin typeface="Tuffy" panose="020B0603060100000000" pitchFamily="34" charset="0"/>
              </a:rPr>
              <a:t>tofoli.douglas</a:t>
            </a:r>
            <a:r>
              <a:rPr lang="en-GB" sz="800" baseline="30000" dirty="0">
                <a:solidFill>
                  <a:srgbClr val="131312"/>
                </a:solidFill>
                <a:latin typeface="Tuffy" panose="020B0603060100000000" pitchFamily="34" charset="0"/>
              </a:rPr>
              <a:t> (@flickr.com) - granted under creative commons licence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619482" y="5278006"/>
            <a:ext cx="4572000" cy="480995"/>
            <a:chOff x="2373912" y="5615000"/>
            <a:chExt cx="4572000" cy="480995"/>
          </a:xfrm>
        </p:grpSpPr>
        <p:sp>
          <p:nvSpPr>
            <p:cNvPr id="45" name="Rectangle 44"/>
            <p:cNvSpPr/>
            <p:nvPr/>
          </p:nvSpPr>
          <p:spPr>
            <a:xfrm>
              <a:off x="2373912" y="5615000"/>
              <a:ext cx="4572000" cy="480995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2373912" y="56947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Great Blue Hole, Belize</a:t>
              </a: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3"/>
          <a:stretch/>
        </p:blipFill>
        <p:spPr>
          <a:xfrm>
            <a:off x="3267832" y="2046509"/>
            <a:ext cx="5191565" cy="3897482"/>
          </a:xfrm>
          <a:prstGeom prst="rect">
            <a:avLst/>
          </a:prstGeom>
        </p:spPr>
      </p:pic>
      <p:sp>
        <p:nvSpPr>
          <p:cNvPr id="48" name="Rectangle 47"/>
          <p:cNvSpPr/>
          <p:nvPr/>
        </p:nvSpPr>
        <p:spPr>
          <a:xfrm>
            <a:off x="4649672" y="5799532"/>
            <a:ext cx="2731838" cy="1744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800" baseline="30000" dirty="0">
                <a:solidFill>
                  <a:srgbClr val="131312"/>
                </a:solidFill>
                <a:latin typeface="Tuffy" panose="020B0603060100000000" pitchFamily="34" charset="0"/>
              </a:rPr>
              <a:t>Photo courtesy of Anna &amp; Michal (@flickr.com) - granted under creative commons licence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3619482" y="5278006"/>
            <a:ext cx="4572000" cy="480995"/>
            <a:chOff x="2373912" y="5615000"/>
            <a:chExt cx="4572000" cy="480995"/>
          </a:xfrm>
        </p:grpSpPr>
        <p:sp>
          <p:nvSpPr>
            <p:cNvPr id="50" name="Rectangle 49"/>
            <p:cNvSpPr/>
            <p:nvPr/>
          </p:nvSpPr>
          <p:spPr>
            <a:xfrm>
              <a:off x="2373912" y="5615000"/>
              <a:ext cx="4572000" cy="480995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2373912" y="56947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Amazon Rainforest, Brazil</a:t>
              </a:r>
            </a:p>
          </p:txBody>
        </p:sp>
      </p:grpSp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"/>
          <a:stretch/>
        </p:blipFill>
        <p:spPr>
          <a:xfrm>
            <a:off x="3288647" y="2119490"/>
            <a:ext cx="5194724" cy="390567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619482" y="5278006"/>
            <a:ext cx="4572000" cy="480995"/>
            <a:chOff x="2373912" y="5615000"/>
            <a:chExt cx="4572000" cy="480995"/>
          </a:xfrm>
        </p:grpSpPr>
        <p:sp>
          <p:nvSpPr>
            <p:cNvPr id="54" name="Rectangle 53"/>
            <p:cNvSpPr/>
            <p:nvPr/>
          </p:nvSpPr>
          <p:spPr>
            <a:xfrm>
              <a:off x="2373912" y="5615000"/>
              <a:ext cx="4572000" cy="480995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2373912" y="56947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Yukon, Canada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3298487" y="2057799"/>
            <a:ext cx="5181976" cy="3901869"/>
            <a:chOff x="1793501" y="2037450"/>
            <a:chExt cx="5181976" cy="3901869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8" r="38479"/>
            <a:stretch/>
          </p:blipFill>
          <p:spPr>
            <a:xfrm>
              <a:off x="1793501" y="2037450"/>
              <a:ext cx="1727575" cy="3895101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05" t="-1" r="32327" b="264"/>
            <a:stretch/>
          </p:blipFill>
          <p:spPr>
            <a:xfrm>
              <a:off x="3514727" y="2037451"/>
              <a:ext cx="1746250" cy="3901563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960" r="26638"/>
            <a:stretch/>
          </p:blipFill>
          <p:spPr>
            <a:xfrm>
              <a:off x="5254627" y="2037450"/>
              <a:ext cx="1720850" cy="3901869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grpSp>
        <p:nvGrpSpPr>
          <p:cNvPr id="27" name="Group 26"/>
          <p:cNvGrpSpPr/>
          <p:nvPr/>
        </p:nvGrpSpPr>
        <p:grpSpPr>
          <a:xfrm>
            <a:off x="3599046" y="5085816"/>
            <a:ext cx="4572000" cy="726069"/>
            <a:chOff x="2409772" y="5615000"/>
            <a:chExt cx="4572000" cy="726069"/>
          </a:xfrm>
        </p:grpSpPr>
        <p:sp>
          <p:nvSpPr>
            <p:cNvPr id="28" name="Rectangle 27"/>
            <p:cNvSpPr/>
            <p:nvPr/>
          </p:nvSpPr>
          <p:spPr>
            <a:xfrm>
              <a:off x="2786522" y="5615000"/>
              <a:ext cx="3895214" cy="726069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409772" y="5685773"/>
              <a:ext cx="4572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Or will you pick a different wonder </a:t>
              </a:r>
              <a:b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</a:br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to research?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6442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124</Words>
  <Application>Microsoft Macintosh PowerPoint</Application>
  <PresentationFormat>Widescreen</PresentationFormat>
  <Paragraphs>20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Kalam</vt:lpstr>
      <vt:lpstr>Tuffy</vt:lpstr>
      <vt:lpstr>Twinkl</vt:lpstr>
      <vt:lpstr>Twinkl SemiBold</vt:lpstr>
      <vt:lpstr>Office Theme</vt:lpstr>
      <vt:lpstr>Geography</vt:lpstr>
      <vt:lpstr>Natural Wonders of  the Americas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Belinda Clark</dc:creator>
  <cp:lastModifiedBy>Belinda Clark</cp:lastModifiedBy>
  <cp:revision>4</cp:revision>
  <dcterms:created xsi:type="dcterms:W3CDTF">2020-05-06T15:55:25Z</dcterms:created>
  <dcterms:modified xsi:type="dcterms:W3CDTF">2020-05-06T16:29:09Z</dcterms:modified>
</cp:coreProperties>
</file>