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handoutMasterIdLst>
    <p:handoutMasterId r:id="rId23"/>
  </p:handoutMasterIdLst>
  <p:sldIdLst>
    <p:sldId id="256" r:id="rId5"/>
    <p:sldId id="257" r:id="rId6"/>
    <p:sldId id="285" r:id="rId7"/>
    <p:sldId id="260" r:id="rId8"/>
    <p:sldId id="279" r:id="rId9"/>
    <p:sldId id="286" r:id="rId10"/>
    <p:sldId id="261" r:id="rId11"/>
    <p:sldId id="287" r:id="rId12"/>
    <p:sldId id="263" r:id="rId13"/>
    <p:sldId id="267" r:id="rId14"/>
    <p:sldId id="283" r:id="rId15"/>
    <p:sldId id="282" r:id="rId16"/>
    <p:sldId id="288" r:id="rId17"/>
    <p:sldId id="265" r:id="rId18"/>
    <p:sldId id="266" r:id="rId19"/>
    <p:sldId id="281" r:id="rId20"/>
    <p:sldId id="268" r:id="rId21"/>
    <p:sldId id="270" r:id="rId2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>
      <p:cViewPr varScale="1">
        <p:scale>
          <a:sx n="97" d="100"/>
          <a:sy n="97" d="100"/>
        </p:scale>
        <p:origin x="1070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/>
          <a:lstStyle>
            <a:lvl1pPr fontAlgn="auto">
              <a:spcBef>
                <a:spcPts val="0"/>
              </a:spcBef>
              <a:spcAft>
                <a:spcPts val="0"/>
              </a:spcAft>
              <a:defRPr sz="1200">
                <a:solidFill>
                  <a:srgbClr val="000000"/>
                </a:solidFill>
                <a:latin typeface="Calibri"/>
                <a:cs typeface="+mn-cs"/>
              </a:defRPr>
            </a:lvl1pPr>
          </a:lstStyle>
          <a:p>
            <a:pPr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kern="0"/>
          </a:p>
        </p:txBody>
      </p:sp>
      <p:sp>
        <p:nvSpPr>
          <p:cNvPr id="3" name="Date Placeholder 2"/>
          <p:cNvSpPr txBox="1"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rgbClr val="000000"/>
                </a:solidFill>
                <a:latin typeface="Calibri"/>
                <a:cs typeface="+mn-cs"/>
              </a:defRPr>
            </a:lvl1pPr>
          </a:lstStyle>
          <a:p>
            <a:pPr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1A99741D-FC82-4CBA-95A7-E2DFEC1F7E19}" type="datetime1">
              <a:rPr lang="en-GB" kern="0"/>
              <a:pPr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08/09/2024</a:t>
            </a:fld>
            <a:endParaRPr lang="en-GB" kern="0"/>
          </a:p>
        </p:txBody>
      </p:sp>
      <p:sp>
        <p:nvSpPr>
          <p:cNvPr id="4" name="Footer Placeholder 3"/>
          <p:cNvSpPr txBox="1"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/>
          <a:lstStyle>
            <a:lvl1pPr fontAlgn="auto">
              <a:spcBef>
                <a:spcPts val="0"/>
              </a:spcBef>
              <a:spcAft>
                <a:spcPts val="0"/>
              </a:spcAft>
              <a:defRPr sz="1200">
                <a:solidFill>
                  <a:srgbClr val="000000"/>
                </a:solidFill>
                <a:latin typeface="Calibri"/>
                <a:cs typeface="+mn-cs"/>
              </a:defRPr>
            </a:lvl1pPr>
          </a:lstStyle>
          <a:p>
            <a:pPr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kern="0"/>
          </a:p>
        </p:txBody>
      </p:sp>
      <p:sp>
        <p:nvSpPr>
          <p:cNvPr id="5" name="Slide Number Placeholder 4"/>
          <p:cNvSpPr txBox="1"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00000"/>
                </a:solidFill>
              </a:defRPr>
            </a:lvl1pPr>
          </a:lstStyle>
          <a:p>
            <a:fld id="{9541ABAD-CB28-4F5E-B4D3-76BAFABC7412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mayfieldcambridge.org/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15"/>
          <p:cNvSpPr>
            <a:spLocks/>
          </p:cNvSpPr>
          <p:nvPr/>
        </p:nvSpPr>
        <p:spPr bwMode="auto">
          <a:xfrm>
            <a:off x="228600" y="228600"/>
            <a:ext cx="8696325" cy="6035675"/>
          </a:xfrm>
          <a:custGeom>
            <a:avLst/>
            <a:gdLst>
              <a:gd name="T0" fmla="*/ 4347972 w 8695944"/>
              <a:gd name="T1" fmla="*/ 0 h 6035040"/>
              <a:gd name="T2" fmla="*/ 8695944 w 8695944"/>
              <a:gd name="T3" fmla="*/ 3017520 h 6035040"/>
              <a:gd name="T4" fmla="*/ 4347972 w 8695944"/>
              <a:gd name="T5" fmla="*/ 6035040 h 6035040"/>
              <a:gd name="T6" fmla="*/ 0 w 8695944"/>
              <a:gd name="T7" fmla="*/ 3017520 h 6035040"/>
              <a:gd name="T8" fmla="*/ 17694720 60000 65536"/>
              <a:gd name="T9" fmla="*/ 0 60000 65536"/>
              <a:gd name="T10" fmla="*/ 5898240 60000 65536"/>
              <a:gd name="T11" fmla="*/ 11796480 60000 65536"/>
              <a:gd name="T12" fmla="*/ 22505 w 8695944"/>
              <a:gd name="T13" fmla="*/ 22505 h 6035040"/>
              <a:gd name="T14" fmla="*/ 8673439 w 8695944"/>
              <a:gd name="T15" fmla="*/ 6012535 h 603504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8695944" h="6035040">
                <a:moveTo>
                  <a:pt x="76835" y="0"/>
                </a:moveTo>
                <a:lnTo>
                  <a:pt x="76834" y="0"/>
                </a:lnTo>
                <a:cubicBezTo>
                  <a:pt x="34400" y="0"/>
                  <a:pt x="0" y="34400"/>
                  <a:pt x="0" y="76834"/>
                </a:cubicBezTo>
                <a:lnTo>
                  <a:pt x="0" y="5958205"/>
                </a:lnTo>
                <a:cubicBezTo>
                  <a:pt x="0" y="6000639"/>
                  <a:pt x="34400" y="6035040"/>
                  <a:pt x="76835" y="6035040"/>
                </a:cubicBezTo>
                <a:lnTo>
                  <a:pt x="8619109" y="6035040"/>
                </a:lnTo>
                <a:cubicBezTo>
                  <a:pt x="8661543" y="6035040"/>
                  <a:pt x="8695944" y="6000639"/>
                  <a:pt x="8695944" y="5958205"/>
                </a:cubicBezTo>
                <a:lnTo>
                  <a:pt x="8695944" y="76835"/>
                </a:lnTo>
                <a:cubicBezTo>
                  <a:pt x="8695944" y="34400"/>
                  <a:pt x="8661543" y="0"/>
                  <a:pt x="8619109" y="0"/>
                </a:cubicBezTo>
                <a:lnTo>
                  <a:pt x="76835" y="0"/>
                </a:lnTo>
                <a:close/>
              </a:path>
            </a:pathLst>
          </a:custGeom>
          <a:gradFill rotWithShape="0">
            <a:gsLst>
              <a:gs pos="0">
                <a:srgbClr val="0293E0"/>
              </a:gs>
              <a:gs pos="100000">
                <a:srgbClr val="83D3FE"/>
              </a:gs>
            </a:gsLst>
            <a:lin ang="5400000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 anchor="ctr" anchorCtr="1"/>
          <a:lstStyle/>
          <a:p>
            <a:endParaRPr lang="en-US"/>
          </a:p>
        </p:txBody>
      </p:sp>
      <p:grpSp>
        <p:nvGrpSpPr>
          <p:cNvPr id="5" name="Group 9"/>
          <p:cNvGrpSpPr>
            <a:grpSpLocks/>
          </p:cNvGrpSpPr>
          <p:nvPr/>
        </p:nvGrpSpPr>
        <p:grpSpPr bwMode="auto">
          <a:xfrm>
            <a:off x="211138" y="5354638"/>
            <a:ext cx="8723312" cy="1330325"/>
            <a:chOff x="211665" y="5353967"/>
            <a:chExt cx="8723376" cy="1331576"/>
          </a:xfrm>
        </p:grpSpPr>
        <p:sp>
          <p:nvSpPr>
            <p:cNvPr id="6" name="Freeform 14"/>
            <p:cNvSpPr>
              <a:spLocks/>
            </p:cNvSpPr>
            <p:nvPr/>
          </p:nvSpPr>
          <p:spPr bwMode="auto">
            <a:xfrm>
              <a:off x="6054919" y="5499183"/>
              <a:ext cx="2880122" cy="714941"/>
            </a:xfrm>
            <a:custGeom>
              <a:avLst/>
              <a:gdLst>
                <a:gd name="T0" fmla="*/ 1440061 w 2706"/>
                <a:gd name="T1" fmla="*/ 0 h 640"/>
                <a:gd name="T2" fmla="*/ 2880122 w 2706"/>
                <a:gd name="T3" fmla="*/ 357471 h 640"/>
                <a:gd name="T4" fmla="*/ 1440061 w 2706"/>
                <a:gd name="T5" fmla="*/ 714941 h 640"/>
                <a:gd name="T6" fmla="*/ 0 w 2706"/>
                <a:gd name="T7" fmla="*/ 357471 h 640"/>
                <a:gd name="T8" fmla="*/ 2873736 w 2706"/>
                <a:gd name="T9" fmla="*/ 0 h 640"/>
                <a:gd name="T10" fmla="*/ 2873736 w 2706"/>
                <a:gd name="T11" fmla="*/ 0 h 640"/>
                <a:gd name="T12" fmla="*/ 2752400 w 2706"/>
                <a:gd name="T13" fmla="*/ 20108 h 640"/>
                <a:gd name="T14" fmla="*/ 2628936 w 2706"/>
                <a:gd name="T15" fmla="*/ 42450 h 640"/>
                <a:gd name="T16" fmla="*/ 2503343 w 2706"/>
                <a:gd name="T17" fmla="*/ 67026 h 640"/>
                <a:gd name="T18" fmla="*/ 2373493 w 2706"/>
                <a:gd name="T19" fmla="*/ 91602 h 640"/>
                <a:gd name="T20" fmla="*/ 2241514 w 2706"/>
                <a:gd name="T21" fmla="*/ 120646 h 640"/>
                <a:gd name="T22" fmla="*/ 2105278 w 2706"/>
                <a:gd name="T23" fmla="*/ 149691 h 640"/>
                <a:gd name="T24" fmla="*/ 1966913 w 2706"/>
                <a:gd name="T25" fmla="*/ 183204 h 640"/>
                <a:gd name="T26" fmla="*/ 1824290 w 2706"/>
                <a:gd name="T27" fmla="*/ 216716 h 640"/>
                <a:gd name="T28" fmla="*/ 1824290 w 2706"/>
                <a:gd name="T29" fmla="*/ 216716 h 640"/>
                <a:gd name="T30" fmla="*/ 1566718 w 2706"/>
                <a:gd name="T31" fmla="*/ 281508 h 640"/>
                <a:gd name="T32" fmla="*/ 1315532 w 2706"/>
                <a:gd name="T33" fmla="*/ 339597 h 640"/>
                <a:gd name="T34" fmla="*/ 1074990 w 2706"/>
                <a:gd name="T35" fmla="*/ 393218 h 640"/>
                <a:gd name="T36" fmla="*/ 842963 w 2706"/>
                <a:gd name="T37" fmla="*/ 444604 h 640"/>
                <a:gd name="T38" fmla="*/ 621578 w 2706"/>
                <a:gd name="T39" fmla="*/ 489288 h 640"/>
                <a:gd name="T40" fmla="*/ 406580 w 2706"/>
                <a:gd name="T41" fmla="*/ 529503 h 640"/>
                <a:gd name="T42" fmla="*/ 200097 w 2706"/>
                <a:gd name="T43" fmla="*/ 567484 h 640"/>
                <a:gd name="T44" fmla="*/ 0 w 2706"/>
                <a:gd name="T45" fmla="*/ 600997 h 640"/>
                <a:gd name="T46" fmla="*/ 0 w 2706"/>
                <a:gd name="T47" fmla="*/ 600997 h 640"/>
                <a:gd name="T48" fmla="*/ 138365 w 2706"/>
                <a:gd name="T49" fmla="*/ 621105 h 640"/>
                <a:gd name="T50" fmla="*/ 270344 w 2706"/>
                <a:gd name="T51" fmla="*/ 638979 h 640"/>
                <a:gd name="T52" fmla="*/ 398066 w 2706"/>
                <a:gd name="T53" fmla="*/ 654618 h 640"/>
                <a:gd name="T54" fmla="*/ 523659 w 2706"/>
                <a:gd name="T55" fmla="*/ 668023 h 640"/>
                <a:gd name="T56" fmla="*/ 644994 w 2706"/>
                <a:gd name="T57" fmla="*/ 681428 h 640"/>
                <a:gd name="T58" fmla="*/ 762072 w 2706"/>
                <a:gd name="T59" fmla="*/ 690365 h 640"/>
                <a:gd name="T60" fmla="*/ 874893 w 2706"/>
                <a:gd name="T61" fmla="*/ 699302 h 640"/>
                <a:gd name="T62" fmla="*/ 985585 w 2706"/>
                <a:gd name="T63" fmla="*/ 706004 h 640"/>
                <a:gd name="T64" fmla="*/ 1094148 w 2706"/>
                <a:gd name="T65" fmla="*/ 710473 h 640"/>
                <a:gd name="T66" fmla="*/ 1198454 w 2706"/>
                <a:gd name="T67" fmla="*/ 712707 h 640"/>
                <a:gd name="T68" fmla="*/ 1298503 w 2706"/>
                <a:gd name="T69" fmla="*/ 714941 h 640"/>
                <a:gd name="T70" fmla="*/ 1396423 w 2706"/>
                <a:gd name="T71" fmla="*/ 714941 h 640"/>
                <a:gd name="T72" fmla="*/ 1492214 w 2706"/>
                <a:gd name="T73" fmla="*/ 712707 h 640"/>
                <a:gd name="T74" fmla="*/ 1585876 w 2706"/>
                <a:gd name="T75" fmla="*/ 710473 h 640"/>
                <a:gd name="T76" fmla="*/ 1675282 w 2706"/>
                <a:gd name="T77" fmla="*/ 706004 h 640"/>
                <a:gd name="T78" fmla="*/ 1762558 w 2706"/>
                <a:gd name="T79" fmla="*/ 699302 h 640"/>
                <a:gd name="T80" fmla="*/ 1845577 w 2706"/>
                <a:gd name="T81" fmla="*/ 692599 h 640"/>
                <a:gd name="T82" fmla="*/ 1928596 w 2706"/>
                <a:gd name="T83" fmla="*/ 683662 h 640"/>
                <a:gd name="T84" fmla="*/ 2007358 w 2706"/>
                <a:gd name="T85" fmla="*/ 672491 h 640"/>
                <a:gd name="T86" fmla="*/ 2086119 w 2706"/>
                <a:gd name="T87" fmla="*/ 661320 h 640"/>
                <a:gd name="T88" fmla="*/ 2160624 w 2706"/>
                <a:gd name="T89" fmla="*/ 647915 h 640"/>
                <a:gd name="T90" fmla="*/ 2235128 w 2706"/>
                <a:gd name="T91" fmla="*/ 634510 h 640"/>
                <a:gd name="T92" fmla="*/ 2305375 w 2706"/>
                <a:gd name="T93" fmla="*/ 618871 h 640"/>
                <a:gd name="T94" fmla="*/ 2375622 w 2706"/>
                <a:gd name="T95" fmla="*/ 603231 h 640"/>
                <a:gd name="T96" fmla="*/ 2443740 w 2706"/>
                <a:gd name="T97" fmla="*/ 585358 h 640"/>
                <a:gd name="T98" fmla="*/ 2509729 w 2706"/>
                <a:gd name="T99" fmla="*/ 567484 h 640"/>
                <a:gd name="T100" fmla="*/ 2573590 w 2706"/>
                <a:gd name="T101" fmla="*/ 547377 h 640"/>
                <a:gd name="T102" fmla="*/ 2637451 w 2706"/>
                <a:gd name="T103" fmla="*/ 527269 h 640"/>
                <a:gd name="T104" fmla="*/ 2758786 w 2706"/>
                <a:gd name="T105" fmla="*/ 482585 h 640"/>
                <a:gd name="T106" fmla="*/ 2875865 w 2706"/>
                <a:gd name="T107" fmla="*/ 435667 h 640"/>
                <a:gd name="T108" fmla="*/ 2875865 w 2706"/>
                <a:gd name="T109" fmla="*/ 435667 h 640"/>
                <a:gd name="T110" fmla="*/ 2880122 w 2706"/>
                <a:gd name="T111" fmla="*/ 433433 h 640"/>
                <a:gd name="T112" fmla="*/ 2880122 w 2706"/>
                <a:gd name="T113" fmla="*/ 433433 h 640"/>
                <a:gd name="T114" fmla="*/ 2880122 w 2706"/>
                <a:gd name="T115" fmla="*/ 0 h 640"/>
                <a:gd name="T116" fmla="*/ 2880122 w 2706"/>
                <a:gd name="T117" fmla="*/ 0 h 640"/>
                <a:gd name="T118" fmla="*/ 2873736 w 2706"/>
                <a:gd name="T119" fmla="*/ 0 h 640"/>
                <a:gd name="T120" fmla="*/ 2873736 w 2706"/>
                <a:gd name="T121" fmla="*/ 0 h 640"/>
                <a:gd name="T122" fmla="*/ 17694720 60000 65536"/>
                <a:gd name="T123" fmla="*/ 0 60000 65536"/>
                <a:gd name="T124" fmla="*/ 5898240 60000 65536"/>
                <a:gd name="T125" fmla="*/ 1179648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2706"/>
                <a:gd name="T184" fmla="*/ 0 h 640"/>
                <a:gd name="T185" fmla="*/ 2706 w 2706"/>
                <a:gd name="T186" fmla="*/ 640 h 640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rgbClr val="C6E7FC">
                <a:alpha val="2901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" name="Freeform 18"/>
            <p:cNvSpPr>
              <a:spLocks/>
            </p:cNvSpPr>
            <p:nvPr/>
          </p:nvSpPr>
          <p:spPr bwMode="auto">
            <a:xfrm>
              <a:off x="2622407" y="5370719"/>
              <a:ext cx="5551624" cy="851224"/>
            </a:xfrm>
            <a:custGeom>
              <a:avLst/>
              <a:gdLst>
                <a:gd name="T0" fmla="*/ 2775812 w 5216"/>
                <a:gd name="T1" fmla="*/ 0 h 762"/>
                <a:gd name="T2" fmla="*/ 5551624 w 5216"/>
                <a:gd name="T3" fmla="*/ 425612 h 762"/>
                <a:gd name="T4" fmla="*/ 2775812 w 5216"/>
                <a:gd name="T5" fmla="*/ 851224 h 762"/>
                <a:gd name="T6" fmla="*/ 0 w 5216"/>
                <a:gd name="T7" fmla="*/ 425612 h 762"/>
                <a:gd name="T8" fmla="*/ 5551624 w 5216"/>
                <a:gd name="T9" fmla="*/ 797604 h 762"/>
                <a:gd name="T10" fmla="*/ 5304696 w 5216"/>
                <a:gd name="T11" fmla="*/ 766325 h 762"/>
                <a:gd name="T12" fmla="*/ 4766137 w 5216"/>
                <a:gd name="T13" fmla="*/ 681426 h 762"/>
                <a:gd name="T14" fmla="*/ 4165847 w 5216"/>
                <a:gd name="T15" fmla="*/ 567483 h 762"/>
                <a:gd name="T16" fmla="*/ 3497438 w 5216"/>
                <a:gd name="T17" fmla="*/ 417792 h 762"/>
                <a:gd name="T18" fmla="*/ 3135561 w 5216"/>
                <a:gd name="T19" fmla="*/ 330659 h 762"/>
                <a:gd name="T20" fmla="*/ 2854574 w 5216"/>
                <a:gd name="T21" fmla="*/ 263634 h 762"/>
                <a:gd name="T22" fmla="*/ 2586359 w 5216"/>
                <a:gd name="T23" fmla="*/ 205545 h 762"/>
                <a:gd name="T24" fmla="*/ 2330916 w 5216"/>
                <a:gd name="T25" fmla="*/ 156393 h 762"/>
                <a:gd name="T26" fmla="*/ 2086116 w 5216"/>
                <a:gd name="T27" fmla="*/ 113943 h 762"/>
                <a:gd name="T28" fmla="*/ 1851960 w 5216"/>
                <a:gd name="T29" fmla="*/ 80431 h 762"/>
                <a:gd name="T30" fmla="*/ 1419836 w 5216"/>
                <a:gd name="T31" fmla="*/ 31279 h 762"/>
                <a:gd name="T32" fmla="*/ 1032415 w 5216"/>
                <a:gd name="T33" fmla="*/ 4468 h 762"/>
                <a:gd name="T34" fmla="*/ 685438 w 5216"/>
                <a:gd name="T35" fmla="*/ 0 h 762"/>
                <a:gd name="T36" fmla="*/ 381036 w 5216"/>
                <a:gd name="T37" fmla="*/ 11171 h 762"/>
                <a:gd name="T38" fmla="*/ 117078 w 5216"/>
                <a:gd name="T39" fmla="*/ 35747 h 762"/>
                <a:gd name="T40" fmla="*/ 0 w 5216"/>
                <a:gd name="T41" fmla="*/ 53620 h 762"/>
                <a:gd name="T42" fmla="*/ 334204 w 5216"/>
                <a:gd name="T43" fmla="*/ 96070 h 762"/>
                <a:gd name="T44" fmla="*/ 693953 w 5216"/>
                <a:gd name="T45" fmla="*/ 156393 h 762"/>
                <a:gd name="T46" fmla="*/ 1079246 w 5216"/>
                <a:gd name="T47" fmla="*/ 234589 h 762"/>
                <a:gd name="T48" fmla="*/ 1492212 w 5216"/>
                <a:gd name="T49" fmla="*/ 330659 h 762"/>
                <a:gd name="T50" fmla="*/ 1868990 w 5216"/>
                <a:gd name="T51" fmla="*/ 422261 h 762"/>
                <a:gd name="T52" fmla="*/ 2562943 w 5216"/>
                <a:gd name="T53" fmla="*/ 576419 h 762"/>
                <a:gd name="T54" fmla="*/ 2882247 w 5216"/>
                <a:gd name="T55" fmla="*/ 638977 h 762"/>
                <a:gd name="T56" fmla="*/ 3184521 w 5216"/>
                <a:gd name="T57" fmla="*/ 692597 h 762"/>
                <a:gd name="T58" fmla="*/ 3469765 w 5216"/>
                <a:gd name="T59" fmla="*/ 739515 h 762"/>
                <a:gd name="T60" fmla="*/ 3737980 w 5216"/>
                <a:gd name="T61" fmla="*/ 775262 h 762"/>
                <a:gd name="T62" fmla="*/ 3991294 w 5216"/>
                <a:gd name="T63" fmla="*/ 806540 h 762"/>
                <a:gd name="T64" fmla="*/ 4229707 w 5216"/>
                <a:gd name="T65" fmla="*/ 826648 h 762"/>
                <a:gd name="T66" fmla="*/ 4453220 w 5216"/>
                <a:gd name="T67" fmla="*/ 842287 h 762"/>
                <a:gd name="T68" fmla="*/ 4666089 w 5216"/>
                <a:gd name="T69" fmla="*/ 851224 h 762"/>
                <a:gd name="T70" fmla="*/ 4864057 w 5216"/>
                <a:gd name="T71" fmla="*/ 851224 h 762"/>
                <a:gd name="T72" fmla="*/ 5051382 w 5216"/>
                <a:gd name="T73" fmla="*/ 846756 h 762"/>
                <a:gd name="T74" fmla="*/ 5228063 w 5216"/>
                <a:gd name="T75" fmla="*/ 835585 h 762"/>
                <a:gd name="T76" fmla="*/ 5394101 w 5216"/>
                <a:gd name="T77" fmla="*/ 817711 h 762"/>
                <a:gd name="T78" fmla="*/ 5551624 w 5216"/>
                <a:gd name="T79" fmla="*/ 797604 h 762"/>
                <a:gd name="T80" fmla="*/ 17694720 60000 65536"/>
                <a:gd name="T81" fmla="*/ 0 60000 65536"/>
                <a:gd name="T82" fmla="*/ 5898240 60000 65536"/>
                <a:gd name="T83" fmla="*/ 1179648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5216"/>
                <a:gd name="T121" fmla="*/ 0 h 762"/>
                <a:gd name="T122" fmla="*/ 5216 w 5216"/>
                <a:gd name="T123" fmla="*/ 762 h 762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rgbClr val="C6E7FC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" name="Freeform 22"/>
            <p:cNvSpPr>
              <a:spLocks/>
            </p:cNvSpPr>
            <p:nvPr/>
          </p:nvSpPr>
          <p:spPr bwMode="auto">
            <a:xfrm>
              <a:off x="2832079" y="5383008"/>
              <a:ext cx="5474997" cy="775264"/>
            </a:xfrm>
            <a:custGeom>
              <a:avLst/>
              <a:gdLst>
                <a:gd name="T0" fmla="*/ 2737499 w 5144"/>
                <a:gd name="T1" fmla="*/ 0 h 694"/>
                <a:gd name="T2" fmla="*/ 5474997 w 5144"/>
                <a:gd name="T3" fmla="*/ 387632 h 694"/>
                <a:gd name="T4" fmla="*/ 2737499 w 5144"/>
                <a:gd name="T5" fmla="*/ 775264 h 694"/>
                <a:gd name="T6" fmla="*/ 0 w 5144"/>
                <a:gd name="T7" fmla="*/ 387632 h 694"/>
                <a:gd name="T8" fmla="*/ 0 w 5144"/>
                <a:gd name="T9" fmla="*/ 78197 h 694"/>
                <a:gd name="T10" fmla="*/ 0 w 5144"/>
                <a:gd name="T11" fmla="*/ 78197 h 694"/>
                <a:gd name="T12" fmla="*/ 19158 w 5144"/>
                <a:gd name="T13" fmla="*/ 73728 h 694"/>
                <a:gd name="T14" fmla="*/ 76633 w 5144"/>
                <a:gd name="T15" fmla="*/ 62557 h 694"/>
                <a:gd name="T16" fmla="*/ 174553 w 5144"/>
                <a:gd name="T17" fmla="*/ 46918 h 694"/>
                <a:gd name="T18" fmla="*/ 238414 w 5144"/>
                <a:gd name="T19" fmla="*/ 37981 h 694"/>
                <a:gd name="T20" fmla="*/ 312918 w 5144"/>
                <a:gd name="T21" fmla="*/ 29044 h 694"/>
                <a:gd name="T22" fmla="*/ 395937 w 5144"/>
                <a:gd name="T23" fmla="*/ 22342 h 694"/>
                <a:gd name="T24" fmla="*/ 491728 w 5144"/>
                <a:gd name="T25" fmla="*/ 15639 h 694"/>
                <a:gd name="T26" fmla="*/ 596034 w 5144"/>
                <a:gd name="T27" fmla="*/ 8937 h 694"/>
                <a:gd name="T28" fmla="*/ 713112 w 5144"/>
                <a:gd name="T29" fmla="*/ 4468 h 694"/>
                <a:gd name="T30" fmla="*/ 840834 w 5144"/>
                <a:gd name="T31" fmla="*/ 2234 h 694"/>
                <a:gd name="T32" fmla="*/ 979199 w 5144"/>
                <a:gd name="T33" fmla="*/ 0 h 694"/>
                <a:gd name="T34" fmla="*/ 1128207 w 5144"/>
                <a:gd name="T35" fmla="*/ 2234 h 694"/>
                <a:gd name="T36" fmla="*/ 1287859 w 5144"/>
                <a:gd name="T37" fmla="*/ 6703 h 694"/>
                <a:gd name="T38" fmla="*/ 1460283 w 5144"/>
                <a:gd name="T39" fmla="*/ 15639 h 694"/>
                <a:gd name="T40" fmla="*/ 1643351 w 5144"/>
                <a:gd name="T41" fmla="*/ 26810 h 694"/>
                <a:gd name="T42" fmla="*/ 1837062 w 5144"/>
                <a:gd name="T43" fmla="*/ 44684 h 694"/>
                <a:gd name="T44" fmla="*/ 2043545 w 5144"/>
                <a:gd name="T45" fmla="*/ 64792 h 694"/>
                <a:gd name="T46" fmla="*/ 2262800 w 5144"/>
                <a:gd name="T47" fmla="*/ 89368 h 694"/>
                <a:gd name="T48" fmla="*/ 2492699 w 5144"/>
                <a:gd name="T49" fmla="*/ 118412 h 694"/>
                <a:gd name="T50" fmla="*/ 2735370 w 5144"/>
                <a:gd name="T51" fmla="*/ 154159 h 694"/>
                <a:gd name="T52" fmla="*/ 2988684 w 5144"/>
                <a:gd name="T53" fmla="*/ 194375 h 694"/>
                <a:gd name="T54" fmla="*/ 3254771 w 5144"/>
                <a:gd name="T55" fmla="*/ 241293 h 694"/>
                <a:gd name="T56" fmla="*/ 3533629 w 5144"/>
                <a:gd name="T57" fmla="*/ 297147 h 694"/>
                <a:gd name="T58" fmla="*/ 3825260 w 5144"/>
                <a:gd name="T59" fmla="*/ 357470 h 694"/>
                <a:gd name="T60" fmla="*/ 4129663 w 5144"/>
                <a:gd name="T61" fmla="*/ 424496 h 694"/>
                <a:gd name="T62" fmla="*/ 4446839 w 5144"/>
                <a:gd name="T63" fmla="*/ 500459 h 694"/>
                <a:gd name="T64" fmla="*/ 4776786 w 5144"/>
                <a:gd name="T65" fmla="*/ 583124 h 694"/>
                <a:gd name="T66" fmla="*/ 5119505 w 5144"/>
                <a:gd name="T67" fmla="*/ 674725 h 694"/>
                <a:gd name="T68" fmla="*/ 5474997 w 5144"/>
                <a:gd name="T69" fmla="*/ 775264 h 694"/>
                <a:gd name="T70" fmla="*/ 17694720 60000 65536"/>
                <a:gd name="T71" fmla="*/ 0 60000 65536"/>
                <a:gd name="T72" fmla="*/ 5898240 60000 65536"/>
                <a:gd name="T73" fmla="*/ 1179648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5144"/>
                <a:gd name="T106" fmla="*/ 0 h 694"/>
                <a:gd name="T107" fmla="*/ 5144 w 5144"/>
                <a:gd name="T108" fmla="*/ 694 h 694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9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" name="Freeform 26"/>
            <p:cNvSpPr>
              <a:spLocks/>
            </p:cNvSpPr>
            <p:nvPr/>
          </p:nvSpPr>
          <p:spPr bwMode="auto">
            <a:xfrm>
              <a:off x="5616409" y="5369603"/>
              <a:ext cx="3312240" cy="652387"/>
            </a:xfrm>
            <a:custGeom>
              <a:avLst/>
              <a:gdLst>
                <a:gd name="T0" fmla="*/ 1656120 w 3112"/>
                <a:gd name="T1" fmla="*/ 0 h 584"/>
                <a:gd name="T2" fmla="*/ 3312240 w 3112"/>
                <a:gd name="T3" fmla="*/ 326194 h 584"/>
                <a:gd name="T4" fmla="*/ 1656120 w 3112"/>
                <a:gd name="T5" fmla="*/ 652387 h 584"/>
                <a:gd name="T6" fmla="*/ 0 w 3112"/>
                <a:gd name="T7" fmla="*/ 326194 h 584"/>
                <a:gd name="T8" fmla="*/ 0 w 3112"/>
                <a:gd name="T9" fmla="*/ 652387 h 584"/>
                <a:gd name="T10" fmla="*/ 0 w 3112"/>
                <a:gd name="T11" fmla="*/ 652387 h 584"/>
                <a:gd name="T12" fmla="*/ 95791 w 3112"/>
                <a:gd name="T13" fmla="*/ 625577 h 584"/>
                <a:gd name="T14" fmla="*/ 357620 w 3112"/>
                <a:gd name="T15" fmla="*/ 556316 h 584"/>
                <a:gd name="T16" fmla="*/ 538558 w 3112"/>
                <a:gd name="T17" fmla="*/ 509398 h 584"/>
                <a:gd name="T18" fmla="*/ 747170 w 3112"/>
                <a:gd name="T19" fmla="*/ 458011 h 584"/>
                <a:gd name="T20" fmla="*/ 979197 w 3112"/>
                <a:gd name="T21" fmla="*/ 402156 h 584"/>
                <a:gd name="T22" fmla="*/ 1228254 w 3112"/>
                <a:gd name="T23" fmla="*/ 341833 h 584"/>
                <a:gd name="T24" fmla="*/ 1492211 w 3112"/>
                <a:gd name="T25" fmla="*/ 283744 h 584"/>
                <a:gd name="T26" fmla="*/ 1762554 w 3112"/>
                <a:gd name="T27" fmla="*/ 225654 h 584"/>
                <a:gd name="T28" fmla="*/ 2039284 w 3112"/>
                <a:gd name="T29" fmla="*/ 172034 h 584"/>
                <a:gd name="T30" fmla="*/ 2313885 w 3112"/>
                <a:gd name="T31" fmla="*/ 120647 h 584"/>
                <a:gd name="T32" fmla="*/ 2450121 w 3112"/>
                <a:gd name="T33" fmla="*/ 98305 h 584"/>
                <a:gd name="T34" fmla="*/ 2582100 w 3112"/>
                <a:gd name="T35" fmla="*/ 75963 h 584"/>
                <a:gd name="T36" fmla="*/ 2714078 w 3112"/>
                <a:gd name="T37" fmla="*/ 58089 h 584"/>
                <a:gd name="T38" fmla="*/ 2841800 w 3112"/>
                <a:gd name="T39" fmla="*/ 40216 h 584"/>
                <a:gd name="T40" fmla="*/ 2967392 w 3112"/>
                <a:gd name="T41" fmla="*/ 26810 h 584"/>
                <a:gd name="T42" fmla="*/ 3086599 w 3112"/>
                <a:gd name="T43" fmla="*/ 15639 h 584"/>
                <a:gd name="T44" fmla="*/ 3201548 w 3112"/>
                <a:gd name="T45" fmla="*/ 6703 h 584"/>
                <a:gd name="T46" fmla="*/ 3312240 w 3112"/>
                <a:gd name="T47" fmla="*/ 0 h 584"/>
                <a:gd name="T48" fmla="*/ 17694720 60000 65536"/>
                <a:gd name="T49" fmla="*/ 0 60000 65536"/>
                <a:gd name="T50" fmla="*/ 5898240 60000 65536"/>
                <a:gd name="T51" fmla="*/ 1179648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3112"/>
                <a:gd name="T73" fmla="*/ 0 h 584"/>
                <a:gd name="T74" fmla="*/ 3112 w 3112"/>
                <a:gd name="T75" fmla="*/ 584 h 584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9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" name="Freeform 10"/>
            <p:cNvSpPr>
              <a:spLocks/>
            </p:cNvSpPr>
            <p:nvPr/>
          </p:nvSpPr>
          <p:spPr bwMode="auto">
            <a:xfrm>
              <a:off x="211665" y="5353967"/>
              <a:ext cx="8723376" cy="1331576"/>
            </a:xfrm>
            <a:custGeom>
              <a:avLst/>
              <a:gdLst>
                <a:gd name="T0" fmla="*/ 4361688 w 8196"/>
                <a:gd name="T1" fmla="*/ 0 h 1192"/>
                <a:gd name="T2" fmla="*/ 8723376 w 8196"/>
                <a:gd name="T3" fmla="*/ 665788 h 1192"/>
                <a:gd name="T4" fmla="*/ 4361688 w 8196"/>
                <a:gd name="T5" fmla="*/ 1331576 h 1192"/>
                <a:gd name="T6" fmla="*/ 0 w 8196"/>
                <a:gd name="T7" fmla="*/ 665788 h 1192"/>
                <a:gd name="T8" fmla="*/ 8719119 w 8196"/>
                <a:gd name="T9" fmla="*/ 571952 h 1192"/>
                <a:gd name="T10" fmla="*/ 8557338 w 8196"/>
                <a:gd name="T11" fmla="*/ 636744 h 1192"/>
                <a:gd name="T12" fmla="*/ 8384914 w 8196"/>
                <a:gd name="T13" fmla="*/ 692598 h 1192"/>
                <a:gd name="T14" fmla="*/ 8201847 w 8196"/>
                <a:gd name="T15" fmla="*/ 743985 h 1192"/>
                <a:gd name="T16" fmla="*/ 8006007 w 8196"/>
                <a:gd name="T17" fmla="*/ 784200 h 1192"/>
                <a:gd name="T18" fmla="*/ 7793138 w 8196"/>
                <a:gd name="T19" fmla="*/ 815479 h 1192"/>
                <a:gd name="T20" fmla="*/ 7563239 w 8196"/>
                <a:gd name="T21" fmla="*/ 837820 h 1192"/>
                <a:gd name="T22" fmla="*/ 7314183 w 8196"/>
                <a:gd name="T23" fmla="*/ 851226 h 1192"/>
                <a:gd name="T24" fmla="*/ 7043839 w 8196"/>
                <a:gd name="T25" fmla="*/ 848991 h 1192"/>
                <a:gd name="T26" fmla="*/ 6750079 w 8196"/>
                <a:gd name="T27" fmla="*/ 837820 h 1192"/>
                <a:gd name="T28" fmla="*/ 6430776 w 8196"/>
                <a:gd name="T29" fmla="*/ 811010 h 1192"/>
                <a:gd name="T30" fmla="*/ 6083799 w 8196"/>
                <a:gd name="T31" fmla="*/ 770795 h 1192"/>
                <a:gd name="T32" fmla="*/ 5709149 w 8196"/>
                <a:gd name="T33" fmla="*/ 717174 h 1192"/>
                <a:gd name="T34" fmla="*/ 5302569 w 8196"/>
                <a:gd name="T35" fmla="*/ 645680 h 1192"/>
                <a:gd name="T36" fmla="*/ 4861930 w 8196"/>
                <a:gd name="T37" fmla="*/ 558547 h 1192"/>
                <a:gd name="T38" fmla="*/ 4387232 w 8196"/>
                <a:gd name="T39" fmla="*/ 453540 h 1192"/>
                <a:gd name="T40" fmla="*/ 3874218 w 8196"/>
                <a:gd name="T41" fmla="*/ 330660 h 1192"/>
                <a:gd name="T42" fmla="*/ 3614517 w 8196"/>
                <a:gd name="T43" fmla="*/ 268103 h 1192"/>
                <a:gd name="T44" fmla="*/ 3122790 w 8196"/>
                <a:gd name="T45" fmla="*/ 165330 h 1192"/>
                <a:gd name="T46" fmla="*/ 2673636 w 8196"/>
                <a:gd name="T47" fmla="*/ 91602 h 1192"/>
                <a:gd name="T48" fmla="*/ 2262799 w 8196"/>
                <a:gd name="T49" fmla="*/ 40215 h 1192"/>
                <a:gd name="T50" fmla="*/ 1890278 w 8196"/>
                <a:gd name="T51" fmla="*/ 11171 h 1192"/>
                <a:gd name="T52" fmla="*/ 1556073 w 8196"/>
                <a:gd name="T53" fmla="*/ 0 h 1192"/>
                <a:gd name="T54" fmla="*/ 1258056 w 8196"/>
                <a:gd name="T55" fmla="*/ 4468 h 1192"/>
                <a:gd name="T56" fmla="*/ 994099 w 8196"/>
                <a:gd name="T57" fmla="*/ 22342 h 1192"/>
                <a:gd name="T58" fmla="*/ 762071 w 8196"/>
                <a:gd name="T59" fmla="*/ 49152 h 1192"/>
                <a:gd name="T60" fmla="*/ 564103 w 8196"/>
                <a:gd name="T61" fmla="*/ 82665 h 1192"/>
                <a:gd name="T62" fmla="*/ 398065 w 8196"/>
                <a:gd name="T63" fmla="*/ 120646 h 1192"/>
                <a:gd name="T64" fmla="*/ 263958 w 8196"/>
                <a:gd name="T65" fmla="*/ 160862 h 1192"/>
                <a:gd name="T66" fmla="*/ 157523 w 8196"/>
                <a:gd name="T67" fmla="*/ 196609 h 1192"/>
                <a:gd name="T68" fmla="*/ 51089 w 8196"/>
                <a:gd name="T69" fmla="*/ 241292 h 1192"/>
                <a:gd name="T70" fmla="*/ 0 w 8196"/>
                <a:gd name="T71" fmla="*/ 268103 h 1192"/>
                <a:gd name="T72" fmla="*/ 8719119 w 8196"/>
                <a:gd name="T73" fmla="*/ 1331576 h 1192"/>
                <a:gd name="T74" fmla="*/ 8723376 w 8196"/>
                <a:gd name="T75" fmla="*/ 1324873 h 1192"/>
                <a:gd name="T76" fmla="*/ 8723376 w 8196"/>
                <a:gd name="T77" fmla="*/ 569718 h 1192"/>
                <a:gd name="T78" fmla="*/ 8719119 w 8196"/>
                <a:gd name="T79" fmla="*/ 571952 h 1192"/>
                <a:gd name="T80" fmla="*/ 17694720 60000 65536"/>
                <a:gd name="T81" fmla="*/ 0 60000 65536"/>
                <a:gd name="T82" fmla="*/ 5898240 60000 65536"/>
                <a:gd name="T83" fmla="*/ 1179648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8196"/>
                <a:gd name="T121" fmla="*/ 0 h 1192"/>
                <a:gd name="T122" fmla="*/ 8196 w 8196"/>
                <a:gd name="T123" fmla="*/ 1192 h 1192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2" y="51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9" name="Title 1"/>
          <p:cNvSpPr txBox="1"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" name="Subtitle 2"/>
          <p:cNvSpPr txBox="1"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198"/>
          </a:xfrm>
        </p:spPr>
        <p:txBody>
          <a:bodyPr anchorCtr="1"/>
          <a:lstStyle>
            <a:lvl1pPr marL="0" indent="0" algn="ctr">
              <a:spcBef>
                <a:spcPts val="500"/>
              </a:spcBef>
              <a:buNone/>
              <a:defRPr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edit Master subtitle style</a:t>
            </a:r>
          </a:p>
        </p:txBody>
      </p:sp>
      <p:sp>
        <p:nvSpPr>
          <p:cNvPr id="13" name="Date Placeholder 3"/>
          <p:cNvSpPr txBox="1"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E26204AC-99C2-4F46-9A7D-8319987AA703}" type="datetime1">
              <a:rPr lang="en-US"/>
              <a:pPr>
                <a:defRPr/>
              </a:pPr>
              <a:t>9/8/2024</a:t>
            </a:fld>
            <a:endParaRPr/>
          </a:p>
        </p:txBody>
      </p:sp>
      <p:sp>
        <p:nvSpPr>
          <p:cNvPr id="14" name="Footer Placeholder 4"/>
          <p:cNvSpPr txBox="1"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/>
          </a:p>
        </p:txBody>
      </p:sp>
      <p:sp>
        <p:nvSpPr>
          <p:cNvPr id="15" name="Slide Number Placeholder 5"/>
          <p:cNvSpPr txBox="1"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582CC6-B2F1-428F-AA1A-F1DD2CE2A2F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24799290"/>
      </p:ext>
    </p:extLst>
  </p:cSld>
  <p:clrMapOvr>
    <a:masterClrMapping/>
  </p:clrMapOvr>
  <p:transition spd="med">
    <p:fade/>
  </p:transition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/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Title 6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9C072D-D82D-455E-9E61-F30D5BD94B85}" type="datetime1">
              <a:rPr lang="en-US"/>
              <a:pPr>
                <a:defRPr/>
              </a:pPr>
              <a:t>9/8/2024</a:t>
            </a:fld>
            <a:endParaRPr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7" name="Slide Number Placeholder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E23B7B7-7EFA-485C-903B-DDA27D296883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108937966"/>
      </p:ext>
    </p:extLst>
  </p:cSld>
  <p:clrMapOvr>
    <a:masterClrMapping/>
  </p:clrMapOvr>
  <p:transition spd="med">
    <p:fade/>
  </p:transition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13"/>
          <p:cNvSpPr>
            <a:spLocks/>
          </p:cNvSpPr>
          <p:nvPr/>
        </p:nvSpPr>
        <p:spPr bwMode="auto">
          <a:xfrm>
            <a:off x="228600" y="228600"/>
            <a:ext cx="8696325" cy="4737100"/>
          </a:xfrm>
          <a:custGeom>
            <a:avLst/>
            <a:gdLst>
              <a:gd name="T0" fmla="*/ 4347972 w 8695944"/>
              <a:gd name="T1" fmla="*/ 0 h 4736592"/>
              <a:gd name="T2" fmla="*/ 8695944 w 8695944"/>
              <a:gd name="T3" fmla="*/ 2368296 h 4736592"/>
              <a:gd name="T4" fmla="*/ 4347972 w 8695944"/>
              <a:gd name="T5" fmla="*/ 4736592 h 4736592"/>
              <a:gd name="T6" fmla="*/ 0 w 8695944"/>
              <a:gd name="T7" fmla="*/ 2368296 h 4736592"/>
              <a:gd name="T8" fmla="*/ 17694720 60000 65536"/>
              <a:gd name="T9" fmla="*/ 0 60000 65536"/>
              <a:gd name="T10" fmla="*/ 5898240 60000 65536"/>
              <a:gd name="T11" fmla="*/ 11796480 60000 65536"/>
              <a:gd name="T12" fmla="*/ 17663 w 8695944"/>
              <a:gd name="T13" fmla="*/ 17663 h 4736592"/>
              <a:gd name="T14" fmla="*/ 8678281 w 8695944"/>
              <a:gd name="T15" fmla="*/ 4718929 h 473659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8695944" h="4736592">
                <a:moveTo>
                  <a:pt x="60304" y="0"/>
                </a:moveTo>
                <a:lnTo>
                  <a:pt x="60303" y="0"/>
                </a:lnTo>
                <a:cubicBezTo>
                  <a:pt x="26999" y="0"/>
                  <a:pt x="0" y="26999"/>
                  <a:pt x="0" y="60303"/>
                </a:cubicBezTo>
                <a:lnTo>
                  <a:pt x="0" y="4676288"/>
                </a:lnTo>
                <a:cubicBezTo>
                  <a:pt x="0" y="4709592"/>
                  <a:pt x="26999" y="4736592"/>
                  <a:pt x="60304" y="4736592"/>
                </a:cubicBezTo>
                <a:lnTo>
                  <a:pt x="8635640" y="4736592"/>
                </a:lnTo>
                <a:cubicBezTo>
                  <a:pt x="8668944" y="4736592"/>
                  <a:pt x="8695944" y="4709592"/>
                  <a:pt x="8695944" y="4676288"/>
                </a:cubicBezTo>
                <a:lnTo>
                  <a:pt x="8695944" y="60304"/>
                </a:lnTo>
                <a:cubicBezTo>
                  <a:pt x="8695944" y="26999"/>
                  <a:pt x="8668944" y="0"/>
                  <a:pt x="8635640" y="0"/>
                </a:cubicBezTo>
                <a:lnTo>
                  <a:pt x="60304" y="0"/>
                </a:lnTo>
                <a:close/>
              </a:path>
            </a:pathLst>
          </a:custGeom>
          <a:gradFill rotWithShape="0">
            <a:gsLst>
              <a:gs pos="0">
                <a:srgbClr val="0293E0"/>
              </a:gs>
              <a:gs pos="100000">
                <a:srgbClr val="83D3FE"/>
              </a:gs>
            </a:gsLst>
            <a:lin ang="5400000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 anchor="ctr" anchorCtr="1"/>
          <a:lstStyle/>
          <a:p>
            <a:endParaRPr lang="en-US"/>
          </a:p>
        </p:txBody>
      </p:sp>
      <p:sp>
        <p:nvSpPr>
          <p:cNvPr id="5" name="Freeform 14"/>
          <p:cNvSpPr>
            <a:spLocks/>
          </p:cNvSpPr>
          <p:nvPr/>
        </p:nvSpPr>
        <p:spPr bwMode="auto">
          <a:xfrm>
            <a:off x="6046788" y="4203700"/>
            <a:ext cx="2876550" cy="714375"/>
          </a:xfrm>
          <a:custGeom>
            <a:avLst/>
            <a:gdLst>
              <a:gd name="T0" fmla="*/ 1438214 w 2706"/>
              <a:gd name="T1" fmla="*/ 0 h 640"/>
              <a:gd name="T2" fmla="*/ 2876428 w 2706"/>
              <a:gd name="T3" fmla="*/ 357014 h 640"/>
              <a:gd name="T4" fmla="*/ 1438214 w 2706"/>
              <a:gd name="T5" fmla="*/ 714027 h 640"/>
              <a:gd name="T6" fmla="*/ 0 w 2706"/>
              <a:gd name="T7" fmla="*/ 357014 h 640"/>
              <a:gd name="T8" fmla="*/ 2870050 w 2706"/>
              <a:gd name="T9" fmla="*/ 0 h 640"/>
              <a:gd name="T10" fmla="*/ 2870050 w 2706"/>
              <a:gd name="T11" fmla="*/ 0 h 640"/>
              <a:gd name="T12" fmla="*/ 2748870 w 2706"/>
              <a:gd name="T13" fmla="*/ 20082 h 640"/>
              <a:gd name="T14" fmla="*/ 2625564 w 2706"/>
              <a:gd name="T15" fmla="*/ 42395 h 640"/>
              <a:gd name="T16" fmla="*/ 2500133 w 2706"/>
              <a:gd name="T17" fmla="*/ 66940 h 640"/>
              <a:gd name="T18" fmla="*/ 2370449 w 2706"/>
              <a:gd name="T19" fmla="*/ 91485 h 640"/>
              <a:gd name="T20" fmla="*/ 2238639 w 2706"/>
              <a:gd name="T21" fmla="*/ 120492 h 640"/>
              <a:gd name="T22" fmla="*/ 2102577 w 2706"/>
              <a:gd name="T23" fmla="*/ 149499 h 640"/>
              <a:gd name="T24" fmla="*/ 1964390 w 2706"/>
              <a:gd name="T25" fmla="*/ 182969 h 640"/>
              <a:gd name="T26" fmla="*/ 1821950 w 2706"/>
              <a:gd name="T27" fmla="*/ 216439 h 640"/>
              <a:gd name="T28" fmla="*/ 1821950 w 2706"/>
              <a:gd name="T29" fmla="*/ 216439 h 640"/>
              <a:gd name="T30" fmla="*/ 1564709 w 2706"/>
              <a:gd name="T31" fmla="*/ 281148 h 640"/>
              <a:gd name="T32" fmla="*/ 1313845 w 2706"/>
              <a:gd name="T33" fmla="*/ 339163 h 640"/>
              <a:gd name="T34" fmla="*/ 1073611 w 2706"/>
              <a:gd name="T35" fmla="*/ 392715 h 640"/>
              <a:gd name="T36" fmla="*/ 841881 w 2706"/>
              <a:gd name="T37" fmla="*/ 444036 h 640"/>
              <a:gd name="T38" fmla="*/ 620781 w 2706"/>
              <a:gd name="T39" fmla="*/ 488662 h 640"/>
              <a:gd name="T40" fmla="*/ 406059 w 2706"/>
              <a:gd name="T41" fmla="*/ 528826 h 640"/>
              <a:gd name="T42" fmla="*/ 199841 w 2706"/>
              <a:gd name="T43" fmla="*/ 566759 h 640"/>
              <a:gd name="T44" fmla="*/ 0 w 2706"/>
              <a:gd name="T45" fmla="*/ 600229 h 640"/>
              <a:gd name="T46" fmla="*/ 0 w 2706"/>
              <a:gd name="T47" fmla="*/ 600229 h 640"/>
              <a:gd name="T48" fmla="*/ 138188 w 2706"/>
              <a:gd name="T49" fmla="*/ 620311 h 640"/>
              <a:gd name="T50" fmla="*/ 269997 w 2706"/>
              <a:gd name="T51" fmla="*/ 638162 h 640"/>
              <a:gd name="T52" fmla="*/ 397555 w 2706"/>
              <a:gd name="T53" fmla="*/ 653781 h 640"/>
              <a:gd name="T54" fmla="*/ 522987 w 2706"/>
              <a:gd name="T55" fmla="*/ 667169 h 640"/>
              <a:gd name="T56" fmla="*/ 644167 w 2706"/>
              <a:gd name="T57" fmla="*/ 680557 h 640"/>
              <a:gd name="T58" fmla="*/ 761095 w 2706"/>
              <a:gd name="T59" fmla="*/ 689482 h 640"/>
              <a:gd name="T60" fmla="*/ 873771 w 2706"/>
              <a:gd name="T61" fmla="*/ 698408 h 640"/>
              <a:gd name="T62" fmla="*/ 984321 w 2706"/>
              <a:gd name="T63" fmla="*/ 705102 h 640"/>
              <a:gd name="T64" fmla="*/ 1092745 w 2706"/>
              <a:gd name="T65" fmla="*/ 709564 h 640"/>
              <a:gd name="T66" fmla="*/ 1196917 w 2706"/>
              <a:gd name="T67" fmla="*/ 711796 h 640"/>
              <a:gd name="T68" fmla="*/ 1296837 w 2706"/>
              <a:gd name="T69" fmla="*/ 714027 h 640"/>
              <a:gd name="T70" fmla="*/ 1394632 w 2706"/>
              <a:gd name="T71" fmla="*/ 714027 h 640"/>
              <a:gd name="T72" fmla="*/ 1490300 w 2706"/>
              <a:gd name="T73" fmla="*/ 711796 h 640"/>
              <a:gd name="T74" fmla="*/ 1583842 w 2706"/>
              <a:gd name="T75" fmla="*/ 709564 h 640"/>
              <a:gd name="T76" fmla="*/ 1673133 w 2706"/>
              <a:gd name="T77" fmla="*/ 705102 h 640"/>
              <a:gd name="T78" fmla="*/ 1760297 w 2706"/>
              <a:gd name="T79" fmla="*/ 698408 h 640"/>
              <a:gd name="T80" fmla="*/ 1843210 w 2706"/>
              <a:gd name="T81" fmla="*/ 691714 h 640"/>
              <a:gd name="T82" fmla="*/ 1926123 w 2706"/>
              <a:gd name="T83" fmla="*/ 682788 h 640"/>
              <a:gd name="T84" fmla="*/ 2004783 w 2706"/>
              <a:gd name="T85" fmla="*/ 671632 h 640"/>
              <a:gd name="T86" fmla="*/ 2083444 w 2706"/>
              <a:gd name="T87" fmla="*/ 660475 h 640"/>
              <a:gd name="T88" fmla="*/ 2157852 w 2706"/>
              <a:gd name="T89" fmla="*/ 647087 h 640"/>
              <a:gd name="T90" fmla="*/ 2232261 w 2706"/>
              <a:gd name="T91" fmla="*/ 633699 h 640"/>
              <a:gd name="T92" fmla="*/ 2302418 w 2706"/>
              <a:gd name="T93" fmla="*/ 618080 h 640"/>
              <a:gd name="T94" fmla="*/ 2372575 w 2706"/>
              <a:gd name="T95" fmla="*/ 602460 h 640"/>
              <a:gd name="T96" fmla="*/ 2440606 w 2706"/>
              <a:gd name="T97" fmla="*/ 584610 h 640"/>
              <a:gd name="T98" fmla="*/ 2506510 w 2706"/>
              <a:gd name="T99" fmla="*/ 566759 h 640"/>
              <a:gd name="T100" fmla="*/ 2570289 w 2706"/>
              <a:gd name="T101" fmla="*/ 546677 h 640"/>
              <a:gd name="T102" fmla="*/ 2634068 w 2706"/>
              <a:gd name="T103" fmla="*/ 526595 h 640"/>
              <a:gd name="T104" fmla="*/ 2755248 w 2706"/>
              <a:gd name="T105" fmla="*/ 481968 h 640"/>
              <a:gd name="T106" fmla="*/ 2872176 w 2706"/>
              <a:gd name="T107" fmla="*/ 435110 h 640"/>
              <a:gd name="T108" fmla="*/ 2872176 w 2706"/>
              <a:gd name="T109" fmla="*/ 435110 h 640"/>
              <a:gd name="T110" fmla="*/ 2876428 w 2706"/>
              <a:gd name="T111" fmla="*/ 432879 h 640"/>
              <a:gd name="T112" fmla="*/ 2876428 w 2706"/>
              <a:gd name="T113" fmla="*/ 432879 h 640"/>
              <a:gd name="T114" fmla="*/ 2876428 w 2706"/>
              <a:gd name="T115" fmla="*/ 0 h 640"/>
              <a:gd name="T116" fmla="*/ 2876428 w 2706"/>
              <a:gd name="T117" fmla="*/ 0 h 640"/>
              <a:gd name="T118" fmla="*/ 2870050 w 2706"/>
              <a:gd name="T119" fmla="*/ 0 h 640"/>
              <a:gd name="T120" fmla="*/ 2870050 w 2706"/>
              <a:gd name="T121" fmla="*/ 0 h 640"/>
              <a:gd name="T122" fmla="*/ 17694720 60000 65536"/>
              <a:gd name="T123" fmla="*/ 0 60000 65536"/>
              <a:gd name="T124" fmla="*/ 5898240 60000 65536"/>
              <a:gd name="T125" fmla="*/ 1179648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w 2706"/>
              <a:gd name="T184" fmla="*/ 0 h 640"/>
              <a:gd name="T185" fmla="*/ 2706 w 2706"/>
              <a:gd name="T186" fmla="*/ 640 h 640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T183" t="T184" r="T185" b="T186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6" y="388"/>
                </a:lnTo>
                <a:lnTo>
                  <a:pt x="2706" y="0"/>
                </a:lnTo>
                <a:lnTo>
                  <a:pt x="2700" y="0"/>
                </a:lnTo>
                <a:close/>
              </a:path>
            </a:pathLst>
          </a:custGeom>
          <a:solidFill>
            <a:srgbClr val="C6E7FC">
              <a:alpha val="2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" name="Freeform 18"/>
          <p:cNvSpPr>
            <a:spLocks/>
          </p:cNvSpPr>
          <p:nvPr/>
        </p:nvSpPr>
        <p:spPr bwMode="auto">
          <a:xfrm>
            <a:off x="2619375" y="4075113"/>
            <a:ext cx="5545138" cy="850900"/>
          </a:xfrm>
          <a:custGeom>
            <a:avLst/>
            <a:gdLst>
              <a:gd name="T0" fmla="*/ 2772260 w 5216"/>
              <a:gd name="T1" fmla="*/ 0 h 762"/>
              <a:gd name="T2" fmla="*/ 5544519 w 5216"/>
              <a:gd name="T3" fmla="*/ 425068 h 762"/>
              <a:gd name="T4" fmla="*/ 2772260 w 5216"/>
              <a:gd name="T5" fmla="*/ 850135 h 762"/>
              <a:gd name="T6" fmla="*/ 0 w 5216"/>
              <a:gd name="T7" fmla="*/ 425068 h 762"/>
              <a:gd name="T8" fmla="*/ 5544519 w 5216"/>
              <a:gd name="T9" fmla="*/ 796583 h 762"/>
              <a:gd name="T10" fmla="*/ 5297907 w 5216"/>
              <a:gd name="T11" fmla="*/ 765345 h 762"/>
              <a:gd name="T12" fmla="*/ 4760038 w 5216"/>
              <a:gd name="T13" fmla="*/ 680554 h 762"/>
              <a:gd name="T14" fmla="*/ 4160515 w 5216"/>
              <a:gd name="T15" fmla="*/ 566757 h 762"/>
              <a:gd name="T16" fmla="*/ 3492962 w 5216"/>
              <a:gd name="T17" fmla="*/ 417258 h 762"/>
              <a:gd name="T18" fmla="*/ 3131548 w 5216"/>
              <a:gd name="T19" fmla="*/ 330236 h 762"/>
              <a:gd name="T20" fmla="*/ 2850920 w 5216"/>
              <a:gd name="T21" fmla="*/ 263296 h 762"/>
              <a:gd name="T22" fmla="*/ 2583049 w 5216"/>
              <a:gd name="T23" fmla="*/ 205282 h 762"/>
              <a:gd name="T24" fmla="*/ 2327933 w 5216"/>
              <a:gd name="T25" fmla="*/ 156193 h 762"/>
              <a:gd name="T26" fmla="*/ 2083447 w 5216"/>
              <a:gd name="T27" fmla="*/ 113798 h 762"/>
              <a:gd name="T28" fmla="*/ 1849590 w 5216"/>
              <a:gd name="T29" fmla="*/ 80328 h 762"/>
              <a:gd name="T30" fmla="*/ 1418019 w 5216"/>
              <a:gd name="T31" fmla="*/ 31239 h 762"/>
              <a:gd name="T32" fmla="*/ 1031093 w 5216"/>
              <a:gd name="T33" fmla="*/ 4463 h 762"/>
              <a:gd name="T34" fmla="*/ 684561 w 5216"/>
              <a:gd name="T35" fmla="*/ 0 h 762"/>
              <a:gd name="T36" fmla="*/ 380548 w 5216"/>
              <a:gd name="T37" fmla="*/ 11157 h 762"/>
              <a:gd name="T38" fmla="*/ 116928 w 5216"/>
              <a:gd name="T39" fmla="*/ 35701 h 762"/>
              <a:gd name="T40" fmla="*/ 0 w 5216"/>
              <a:gd name="T41" fmla="*/ 53552 h 762"/>
              <a:gd name="T42" fmla="*/ 333777 w 5216"/>
              <a:gd name="T43" fmla="*/ 95947 h 762"/>
              <a:gd name="T44" fmla="*/ 693065 w 5216"/>
              <a:gd name="T45" fmla="*/ 156193 h 762"/>
              <a:gd name="T46" fmla="*/ 1077865 w 5216"/>
              <a:gd name="T47" fmla="*/ 234289 h 762"/>
              <a:gd name="T48" fmla="*/ 1490302 w 5216"/>
              <a:gd name="T49" fmla="*/ 330236 h 762"/>
              <a:gd name="T50" fmla="*/ 1866598 w 5216"/>
              <a:gd name="T51" fmla="*/ 421721 h 762"/>
              <a:gd name="T52" fmla="*/ 2559663 w 5216"/>
              <a:gd name="T53" fmla="*/ 575682 h 762"/>
              <a:gd name="T54" fmla="*/ 2878558 w 5216"/>
              <a:gd name="T55" fmla="*/ 638159 h 762"/>
              <a:gd name="T56" fmla="*/ 3180445 w 5216"/>
              <a:gd name="T57" fmla="*/ 691711 h 762"/>
              <a:gd name="T58" fmla="*/ 3465324 w 5216"/>
              <a:gd name="T59" fmla="*/ 738569 h 762"/>
              <a:gd name="T60" fmla="*/ 3733196 w 5216"/>
              <a:gd name="T61" fmla="*/ 774270 h 762"/>
              <a:gd name="T62" fmla="*/ 3986186 w 5216"/>
              <a:gd name="T63" fmla="*/ 805508 h 762"/>
              <a:gd name="T64" fmla="*/ 4224294 w 5216"/>
              <a:gd name="T65" fmla="*/ 825590 h 762"/>
              <a:gd name="T66" fmla="*/ 4447521 w 5216"/>
              <a:gd name="T67" fmla="*/ 841210 h 762"/>
              <a:gd name="T68" fmla="*/ 4660117 w 5216"/>
              <a:gd name="T69" fmla="*/ 850135 h 762"/>
              <a:gd name="T70" fmla="*/ 4857832 w 5216"/>
              <a:gd name="T71" fmla="*/ 850135 h 762"/>
              <a:gd name="T72" fmla="*/ 5044917 w 5216"/>
              <a:gd name="T73" fmla="*/ 845672 h 762"/>
              <a:gd name="T74" fmla="*/ 5221372 w 5216"/>
              <a:gd name="T75" fmla="*/ 834516 h 762"/>
              <a:gd name="T76" fmla="*/ 5387198 w 5216"/>
              <a:gd name="T77" fmla="*/ 816665 h 762"/>
              <a:gd name="T78" fmla="*/ 5544519 w 5216"/>
              <a:gd name="T79" fmla="*/ 796583 h 762"/>
              <a:gd name="T80" fmla="*/ 17694720 60000 65536"/>
              <a:gd name="T81" fmla="*/ 0 60000 65536"/>
              <a:gd name="T82" fmla="*/ 5898240 60000 65536"/>
              <a:gd name="T83" fmla="*/ 1179648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w 5216"/>
              <a:gd name="T121" fmla="*/ 0 h 762"/>
              <a:gd name="T122" fmla="*/ 5216 w 5216"/>
              <a:gd name="T123" fmla="*/ 762 h 762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T120" t="T121" r="T122" b="T123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close/>
              </a:path>
            </a:pathLst>
          </a:custGeom>
          <a:solidFill>
            <a:srgbClr val="C6E7FC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" name="Freeform 22"/>
          <p:cNvSpPr>
            <a:spLocks/>
          </p:cNvSpPr>
          <p:nvPr/>
        </p:nvSpPr>
        <p:spPr bwMode="auto">
          <a:xfrm>
            <a:off x="2828925" y="4087813"/>
            <a:ext cx="5467350" cy="774700"/>
          </a:xfrm>
          <a:custGeom>
            <a:avLst/>
            <a:gdLst>
              <a:gd name="T0" fmla="*/ 2733992 w 5144"/>
              <a:gd name="T1" fmla="*/ 0 h 694"/>
              <a:gd name="T2" fmla="*/ 5467983 w 5144"/>
              <a:gd name="T3" fmla="*/ 387134 h 694"/>
              <a:gd name="T4" fmla="*/ 2733992 w 5144"/>
              <a:gd name="T5" fmla="*/ 774268 h 694"/>
              <a:gd name="T6" fmla="*/ 0 w 5144"/>
              <a:gd name="T7" fmla="*/ 387134 h 694"/>
              <a:gd name="T8" fmla="*/ 0 w 5144"/>
              <a:gd name="T9" fmla="*/ 78096 h 694"/>
              <a:gd name="T10" fmla="*/ 0 w 5144"/>
              <a:gd name="T11" fmla="*/ 78096 h 694"/>
              <a:gd name="T12" fmla="*/ 19134 w 5144"/>
              <a:gd name="T13" fmla="*/ 73634 h 694"/>
              <a:gd name="T14" fmla="*/ 76535 w 5144"/>
              <a:gd name="T15" fmla="*/ 62477 h 694"/>
              <a:gd name="T16" fmla="*/ 174329 w 5144"/>
              <a:gd name="T17" fmla="*/ 46858 h 694"/>
              <a:gd name="T18" fmla="*/ 238108 w 5144"/>
              <a:gd name="T19" fmla="*/ 37932 h 694"/>
              <a:gd name="T20" fmla="*/ 312517 w 5144"/>
              <a:gd name="T21" fmla="*/ 29007 h 694"/>
              <a:gd name="T22" fmla="*/ 395430 w 5144"/>
              <a:gd name="T23" fmla="*/ 22313 h 694"/>
              <a:gd name="T24" fmla="*/ 491098 w 5144"/>
              <a:gd name="T25" fmla="*/ 15619 h 694"/>
              <a:gd name="T26" fmla="*/ 595270 w 5144"/>
              <a:gd name="T27" fmla="*/ 8925 h 694"/>
              <a:gd name="T28" fmla="*/ 712198 w 5144"/>
              <a:gd name="T29" fmla="*/ 4463 h 694"/>
              <a:gd name="T30" fmla="*/ 839756 w 5144"/>
              <a:gd name="T31" fmla="*/ 2231 h 694"/>
              <a:gd name="T32" fmla="*/ 977944 w 5144"/>
              <a:gd name="T33" fmla="*/ 0 h 694"/>
              <a:gd name="T34" fmla="*/ 1126762 w 5144"/>
              <a:gd name="T35" fmla="*/ 2231 h 694"/>
              <a:gd name="T36" fmla="*/ 1286209 w 5144"/>
              <a:gd name="T37" fmla="*/ 6694 h 694"/>
              <a:gd name="T38" fmla="*/ 1458412 w 5144"/>
              <a:gd name="T39" fmla="*/ 15619 h 694"/>
              <a:gd name="T40" fmla="*/ 1641245 w 5144"/>
              <a:gd name="T41" fmla="*/ 26776 h 694"/>
              <a:gd name="T42" fmla="*/ 1834708 w 5144"/>
              <a:gd name="T43" fmla="*/ 44626 h 694"/>
              <a:gd name="T44" fmla="*/ 2040927 w 5144"/>
              <a:gd name="T45" fmla="*/ 64708 h 694"/>
              <a:gd name="T46" fmla="*/ 2259901 w 5144"/>
              <a:gd name="T47" fmla="*/ 89253 h 694"/>
              <a:gd name="T48" fmla="*/ 2489505 w 5144"/>
              <a:gd name="T49" fmla="*/ 118260 h 694"/>
              <a:gd name="T50" fmla="*/ 2731866 w 5144"/>
              <a:gd name="T51" fmla="*/ 153961 h 694"/>
              <a:gd name="T52" fmla="*/ 2984855 w 5144"/>
              <a:gd name="T53" fmla="*/ 194125 h 694"/>
              <a:gd name="T54" fmla="*/ 3250601 w 5144"/>
              <a:gd name="T55" fmla="*/ 240983 h 694"/>
              <a:gd name="T56" fmla="*/ 3529103 w 5144"/>
              <a:gd name="T57" fmla="*/ 296766 h 694"/>
              <a:gd name="T58" fmla="*/ 3820360 w 5144"/>
              <a:gd name="T59" fmla="*/ 357011 h 694"/>
              <a:gd name="T60" fmla="*/ 4124373 w 5144"/>
              <a:gd name="T61" fmla="*/ 423951 h 694"/>
              <a:gd name="T62" fmla="*/ 4441142 w 5144"/>
              <a:gd name="T63" fmla="*/ 499816 h 694"/>
              <a:gd name="T64" fmla="*/ 4770666 w 5144"/>
              <a:gd name="T65" fmla="*/ 582374 h 694"/>
              <a:gd name="T66" fmla="*/ 5112947 w 5144"/>
              <a:gd name="T67" fmla="*/ 673859 h 694"/>
              <a:gd name="T68" fmla="*/ 5467983 w 5144"/>
              <a:gd name="T69" fmla="*/ 774268 h 694"/>
              <a:gd name="T70" fmla="*/ 17694720 60000 65536"/>
              <a:gd name="T71" fmla="*/ 0 60000 65536"/>
              <a:gd name="T72" fmla="*/ 5898240 60000 65536"/>
              <a:gd name="T73" fmla="*/ 1179648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w 5144"/>
              <a:gd name="T106" fmla="*/ 0 h 694"/>
              <a:gd name="T107" fmla="*/ 5144 w 5144"/>
              <a:gd name="T108" fmla="*/ 694 h 694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T105" t="T106" r="T107" b="T108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9">
            <a:solidFill>
              <a:srgbClr val="FFFF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" name="Freeform 26"/>
          <p:cNvSpPr>
            <a:spLocks/>
          </p:cNvSpPr>
          <p:nvPr/>
        </p:nvSpPr>
        <p:spPr bwMode="auto">
          <a:xfrm>
            <a:off x="5610225" y="4073525"/>
            <a:ext cx="3306763" cy="652463"/>
          </a:xfrm>
          <a:custGeom>
            <a:avLst/>
            <a:gdLst>
              <a:gd name="T0" fmla="*/ 1653999 w 3112"/>
              <a:gd name="T1" fmla="*/ 0 h 584"/>
              <a:gd name="T2" fmla="*/ 3307997 w 3112"/>
              <a:gd name="T3" fmla="*/ 325773 h 584"/>
              <a:gd name="T4" fmla="*/ 1653999 w 3112"/>
              <a:gd name="T5" fmla="*/ 651546 h 584"/>
              <a:gd name="T6" fmla="*/ 0 w 3112"/>
              <a:gd name="T7" fmla="*/ 325773 h 584"/>
              <a:gd name="T8" fmla="*/ 0 w 3112"/>
              <a:gd name="T9" fmla="*/ 651546 h 584"/>
              <a:gd name="T10" fmla="*/ 0 w 3112"/>
              <a:gd name="T11" fmla="*/ 651546 h 584"/>
              <a:gd name="T12" fmla="*/ 95668 w 3112"/>
              <a:gd name="T13" fmla="*/ 624770 h 584"/>
              <a:gd name="T14" fmla="*/ 357162 w 3112"/>
              <a:gd name="T15" fmla="*/ 555599 h 584"/>
              <a:gd name="T16" fmla="*/ 537868 w 3112"/>
              <a:gd name="T17" fmla="*/ 508741 h 584"/>
              <a:gd name="T18" fmla="*/ 746213 w 3112"/>
              <a:gd name="T19" fmla="*/ 457421 h 584"/>
              <a:gd name="T20" fmla="*/ 977943 w 3112"/>
              <a:gd name="T21" fmla="*/ 401638 h 584"/>
              <a:gd name="T22" fmla="*/ 1226680 w 3112"/>
              <a:gd name="T23" fmla="*/ 341392 h 584"/>
              <a:gd name="T24" fmla="*/ 1490299 w 3112"/>
              <a:gd name="T25" fmla="*/ 283378 h 584"/>
              <a:gd name="T26" fmla="*/ 1760297 w 3112"/>
              <a:gd name="T27" fmla="*/ 225364 h 584"/>
              <a:gd name="T28" fmla="*/ 2036672 w 3112"/>
              <a:gd name="T29" fmla="*/ 171812 h 584"/>
              <a:gd name="T30" fmla="*/ 2310921 w 3112"/>
              <a:gd name="T31" fmla="*/ 120491 h 584"/>
              <a:gd name="T32" fmla="*/ 2446982 w 3112"/>
              <a:gd name="T33" fmla="*/ 98178 h 584"/>
              <a:gd name="T34" fmla="*/ 2578792 w 3112"/>
              <a:gd name="T35" fmla="*/ 75865 h 584"/>
              <a:gd name="T36" fmla="*/ 2710602 w 3112"/>
              <a:gd name="T37" fmla="*/ 58014 h 584"/>
              <a:gd name="T38" fmla="*/ 2838159 w 3112"/>
              <a:gd name="T39" fmla="*/ 40164 h 584"/>
              <a:gd name="T40" fmla="*/ 2963591 w 3112"/>
              <a:gd name="T41" fmla="*/ 26776 h 584"/>
              <a:gd name="T42" fmla="*/ 3082645 w 3112"/>
              <a:gd name="T43" fmla="*/ 15619 h 584"/>
              <a:gd name="T44" fmla="*/ 3197447 w 3112"/>
              <a:gd name="T45" fmla="*/ 6694 h 584"/>
              <a:gd name="T46" fmla="*/ 3307997 w 3112"/>
              <a:gd name="T47" fmla="*/ 0 h 584"/>
              <a:gd name="T48" fmla="*/ 17694720 60000 65536"/>
              <a:gd name="T49" fmla="*/ 0 60000 65536"/>
              <a:gd name="T50" fmla="*/ 5898240 60000 65536"/>
              <a:gd name="T51" fmla="*/ 1179648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w 3112"/>
              <a:gd name="T73" fmla="*/ 0 h 584"/>
              <a:gd name="T74" fmla="*/ 3112 w 3112"/>
              <a:gd name="T75" fmla="*/ 584 h 584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T72" t="T73" r="T74" b="T75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9">
            <a:solidFill>
              <a:srgbClr val="FFFF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>
            <a:off x="211138" y="4059238"/>
            <a:ext cx="8723312" cy="1328737"/>
          </a:xfrm>
          <a:custGeom>
            <a:avLst/>
            <a:gdLst>
              <a:gd name="T0" fmla="*/ 4361688 w 8196"/>
              <a:gd name="T1" fmla="*/ 0 h 1192"/>
              <a:gd name="T2" fmla="*/ 8723376 w 8196"/>
              <a:gd name="T3" fmla="*/ 664938 h 1192"/>
              <a:gd name="T4" fmla="*/ 4361688 w 8196"/>
              <a:gd name="T5" fmla="*/ 1329875 h 1192"/>
              <a:gd name="T6" fmla="*/ 0 w 8196"/>
              <a:gd name="T7" fmla="*/ 664938 h 1192"/>
              <a:gd name="T8" fmla="*/ 8719119 w 8196"/>
              <a:gd name="T9" fmla="*/ 571221 h 1192"/>
              <a:gd name="T10" fmla="*/ 8557338 w 8196"/>
              <a:gd name="T11" fmla="*/ 635930 h 1192"/>
              <a:gd name="T12" fmla="*/ 8384914 w 8196"/>
              <a:gd name="T13" fmla="*/ 691714 h 1192"/>
              <a:gd name="T14" fmla="*/ 8201847 w 8196"/>
              <a:gd name="T15" fmla="*/ 743034 h 1192"/>
              <a:gd name="T16" fmla="*/ 8006007 w 8196"/>
              <a:gd name="T17" fmla="*/ 783198 h 1192"/>
              <a:gd name="T18" fmla="*/ 7793138 w 8196"/>
              <a:gd name="T19" fmla="*/ 814437 h 1192"/>
              <a:gd name="T20" fmla="*/ 7563239 w 8196"/>
              <a:gd name="T21" fmla="*/ 836750 h 1192"/>
              <a:gd name="T22" fmla="*/ 7314183 w 8196"/>
              <a:gd name="T23" fmla="*/ 850138 h 1192"/>
              <a:gd name="T24" fmla="*/ 7043839 w 8196"/>
              <a:gd name="T25" fmla="*/ 847907 h 1192"/>
              <a:gd name="T26" fmla="*/ 6750079 w 8196"/>
              <a:gd name="T27" fmla="*/ 836750 h 1192"/>
              <a:gd name="T28" fmla="*/ 6430776 w 8196"/>
              <a:gd name="T29" fmla="*/ 809974 h 1192"/>
              <a:gd name="T30" fmla="*/ 6083799 w 8196"/>
              <a:gd name="T31" fmla="*/ 769810 h 1192"/>
              <a:gd name="T32" fmla="*/ 5709149 w 8196"/>
              <a:gd name="T33" fmla="*/ 716258 h 1192"/>
              <a:gd name="T34" fmla="*/ 5302569 w 8196"/>
              <a:gd name="T35" fmla="*/ 644855 h 1192"/>
              <a:gd name="T36" fmla="*/ 4861930 w 8196"/>
              <a:gd name="T37" fmla="*/ 557833 h 1192"/>
              <a:gd name="T38" fmla="*/ 4387232 w 8196"/>
              <a:gd name="T39" fmla="*/ 452961 h 1192"/>
              <a:gd name="T40" fmla="*/ 3874218 w 8196"/>
              <a:gd name="T41" fmla="*/ 330237 h 1192"/>
              <a:gd name="T42" fmla="*/ 3614517 w 8196"/>
              <a:gd name="T43" fmla="*/ 267760 h 1192"/>
              <a:gd name="T44" fmla="*/ 3122790 w 8196"/>
              <a:gd name="T45" fmla="*/ 165119 h 1192"/>
              <a:gd name="T46" fmla="*/ 2673636 w 8196"/>
              <a:gd name="T47" fmla="*/ 91485 h 1192"/>
              <a:gd name="T48" fmla="*/ 2262799 w 8196"/>
              <a:gd name="T49" fmla="*/ 40164 h 1192"/>
              <a:gd name="T50" fmla="*/ 1890278 w 8196"/>
              <a:gd name="T51" fmla="*/ 11157 h 1192"/>
              <a:gd name="T52" fmla="*/ 1556073 w 8196"/>
              <a:gd name="T53" fmla="*/ 0 h 1192"/>
              <a:gd name="T54" fmla="*/ 1258056 w 8196"/>
              <a:gd name="T55" fmla="*/ 4463 h 1192"/>
              <a:gd name="T56" fmla="*/ 994099 w 8196"/>
              <a:gd name="T57" fmla="*/ 22313 h 1192"/>
              <a:gd name="T58" fmla="*/ 762071 w 8196"/>
              <a:gd name="T59" fmla="*/ 49089 h 1192"/>
              <a:gd name="T60" fmla="*/ 564103 w 8196"/>
              <a:gd name="T61" fmla="*/ 82559 h 1192"/>
              <a:gd name="T62" fmla="*/ 398065 w 8196"/>
              <a:gd name="T63" fmla="*/ 120492 h 1192"/>
              <a:gd name="T64" fmla="*/ 263958 w 8196"/>
              <a:gd name="T65" fmla="*/ 160656 h 1192"/>
              <a:gd name="T66" fmla="*/ 157523 w 8196"/>
              <a:gd name="T67" fmla="*/ 196357 h 1192"/>
              <a:gd name="T68" fmla="*/ 51089 w 8196"/>
              <a:gd name="T69" fmla="*/ 240984 h 1192"/>
              <a:gd name="T70" fmla="*/ 0 w 8196"/>
              <a:gd name="T71" fmla="*/ 267760 h 1192"/>
              <a:gd name="T72" fmla="*/ 8719119 w 8196"/>
              <a:gd name="T73" fmla="*/ 1329875 h 1192"/>
              <a:gd name="T74" fmla="*/ 8723376 w 8196"/>
              <a:gd name="T75" fmla="*/ 1323181 h 1192"/>
              <a:gd name="T76" fmla="*/ 8723376 w 8196"/>
              <a:gd name="T77" fmla="*/ 568990 h 1192"/>
              <a:gd name="T78" fmla="*/ 8719119 w 8196"/>
              <a:gd name="T79" fmla="*/ 571221 h 1192"/>
              <a:gd name="T80" fmla="*/ 17694720 60000 65536"/>
              <a:gd name="T81" fmla="*/ 0 60000 65536"/>
              <a:gd name="T82" fmla="*/ 5898240 60000 65536"/>
              <a:gd name="T83" fmla="*/ 1179648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w 8196"/>
              <a:gd name="T121" fmla="*/ 0 h 1192"/>
              <a:gd name="T122" fmla="*/ 8196 w 8196"/>
              <a:gd name="T123" fmla="*/ 1192 h 1192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T120" t="T121" r="T122" b="T123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510"/>
                </a:lnTo>
                <a:lnTo>
                  <a:pt x="8192" y="51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" name="Title 1"/>
          <p:cNvSpPr txBox="1">
            <a:spLocks noGrp="1"/>
          </p:cNvSpPr>
          <p:nvPr>
            <p:ph type="title"/>
          </p:nvPr>
        </p:nvSpPr>
        <p:spPr>
          <a:xfrm>
            <a:off x="690033" y="2463558"/>
            <a:ext cx="7772400" cy="1524003"/>
          </a:xfrm>
        </p:spPr>
        <p:txBody>
          <a:bodyPr anchor="t"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9" name="Text Placeholder 2"/>
          <p:cNvSpPr txBox="1">
            <a:spLocks noGrp="1"/>
          </p:cNvSpPr>
          <p:nvPr>
            <p:ph type="body" idx="1"/>
          </p:nvPr>
        </p:nvSpPr>
        <p:spPr>
          <a:xfrm>
            <a:off x="1367366" y="1437445"/>
            <a:ext cx="6417734" cy="939802"/>
          </a:xfrm>
        </p:spPr>
        <p:txBody>
          <a:bodyPr anchor="b" anchorCtr="1"/>
          <a:lstStyle>
            <a:lvl1pPr marL="0" indent="0" algn="ctr">
              <a:spcBef>
                <a:spcPts val="500"/>
              </a:spcBef>
              <a:buNone/>
              <a:defRPr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Date Placeholder 3"/>
          <p:cNvSpPr txBox="1"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0E4CDDC0-A02C-420F-AE64-2B578E9EF0C8}" type="datetime1">
              <a:rPr lang="en-US"/>
              <a:pPr>
                <a:defRPr/>
              </a:pPr>
              <a:t>9/8/2024</a:t>
            </a:fld>
            <a:endParaRPr/>
          </a:p>
        </p:txBody>
      </p:sp>
      <p:sp>
        <p:nvSpPr>
          <p:cNvPr id="13" name="Footer Placeholder 4"/>
          <p:cNvSpPr txBox="1"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/>
          </a:p>
        </p:txBody>
      </p:sp>
      <p:sp>
        <p:nvSpPr>
          <p:cNvPr id="14" name="Slide Number Placeholder 5"/>
          <p:cNvSpPr txBox="1"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254065-08FB-4AB1-9819-DB32678BF4E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93289008"/>
      </p:ext>
    </p:extLst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6" name="Content Placeholder 8"/>
          <p:cNvSpPr txBox="1">
            <a:spLocks noGrp="1"/>
          </p:cNvSpPr>
          <p:nvPr>
            <p:ph idx="1"/>
          </p:nvPr>
        </p:nvSpPr>
        <p:spPr>
          <a:xfrm>
            <a:off x="676656" y="2679191"/>
            <a:ext cx="3822191" cy="3447288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Content Placeholder 10"/>
          <p:cNvSpPr txBox="1">
            <a:spLocks noGrp="1"/>
          </p:cNvSpPr>
          <p:nvPr>
            <p:ph idx="2"/>
          </p:nvPr>
        </p:nvSpPr>
        <p:spPr>
          <a:xfrm>
            <a:off x="4645152" y="2679191"/>
            <a:ext cx="3822191" cy="3447288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A49B84-5D71-445F-882F-B0AB70D58CC4}" type="datetime1">
              <a:rPr lang="en-US"/>
              <a:pPr>
                <a:defRPr/>
              </a:pPr>
              <a:t>9/8/2024</a:t>
            </a:fld>
            <a:endParaRPr/>
          </a:p>
        </p:txBody>
      </p:sp>
      <p:sp>
        <p:nvSpPr>
          <p:cNvPr id="8" name="Footer Placeholder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9" name="Slide Number Placeholder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2F410A1-A71D-418B-B3DF-87C92E50297B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34472160"/>
      </p:ext>
    </p:extLst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676656" y="2678113"/>
            <a:ext cx="3822191" cy="639759"/>
          </a:xfrm>
        </p:spPr>
        <p:txBody>
          <a:bodyPr anchor="ctr" anchorCtr="1"/>
          <a:lstStyle>
            <a:lvl1pPr marL="0" indent="0" algn="ctr">
              <a:buNone/>
              <a:defRPr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 txBox="1">
            <a:spLocks noGrp="1"/>
          </p:cNvSpPr>
          <p:nvPr>
            <p:ph idx="2"/>
          </p:nvPr>
        </p:nvSpPr>
        <p:spPr>
          <a:xfrm>
            <a:off x="677332" y="3429000"/>
            <a:ext cx="3820052" cy="2697159"/>
          </a:xfrm>
        </p:spPr>
        <p:txBody>
          <a:bodyPr/>
          <a:lstStyle>
            <a:lvl1pPr>
              <a:spcBef>
                <a:spcPts val="500"/>
              </a:spcBef>
              <a:defRPr sz="2000"/>
            </a:lvl1pPr>
            <a:lvl2pPr>
              <a:spcBef>
                <a:spcPts val="400"/>
              </a:spcBef>
              <a:defRPr sz="1800"/>
            </a:lvl2pPr>
            <a:lvl3pPr>
              <a:spcBef>
                <a:spcPts val="400"/>
              </a:spcBef>
              <a:defRPr sz="1600"/>
            </a:lvl3pPr>
            <a:lvl4pPr>
              <a:spcBef>
                <a:spcPts val="300"/>
              </a:spcBef>
              <a:defRPr sz="1400"/>
            </a:lvl4pPr>
            <a:lvl5pPr>
              <a:spcBef>
                <a:spcPts val="300"/>
              </a:spcBef>
              <a:defRPr sz="14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 txBox="1">
            <a:spLocks noGrp="1"/>
          </p:cNvSpPr>
          <p:nvPr>
            <p:ph type="body" idx="3"/>
          </p:nvPr>
        </p:nvSpPr>
        <p:spPr>
          <a:xfrm>
            <a:off x="4648196" y="2678113"/>
            <a:ext cx="3822191" cy="639759"/>
          </a:xfrm>
        </p:spPr>
        <p:txBody>
          <a:bodyPr anchor="ctr" anchorCtr="1"/>
          <a:lstStyle>
            <a:lvl1pPr marL="0" indent="0" algn="ctr">
              <a:buNone/>
              <a:defRPr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 txBox="1">
            <a:spLocks noGrp="1"/>
          </p:cNvSpPr>
          <p:nvPr>
            <p:ph idx="4"/>
          </p:nvPr>
        </p:nvSpPr>
        <p:spPr>
          <a:xfrm>
            <a:off x="4645023" y="3429000"/>
            <a:ext cx="3822191" cy="2697159"/>
          </a:xfrm>
        </p:spPr>
        <p:txBody>
          <a:bodyPr/>
          <a:lstStyle>
            <a:lvl1pPr>
              <a:spcBef>
                <a:spcPts val="500"/>
              </a:spcBef>
              <a:defRPr sz="2000"/>
            </a:lvl1pPr>
            <a:lvl2pPr>
              <a:spcBef>
                <a:spcPts val="400"/>
              </a:spcBef>
              <a:defRPr sz="1800"/>
            </a:lvl2pPr>
            <a:lvl3pPr>
              <a:spcBef>
                <a:spcPts val="400"/>
              </a:spcBef>
              <a:defRPr sz="1600"/>
            </a:lvl3pPr>
            <a:lvl4pPr>
              <a:spcBef>
                <a:spcPts val="300"/>
              </a:spcBef>
              <a:defRPr sz="1400"/>
            </a:lvl4pPr>
            <a:lvl5pPr>
              <a:spcBef>
                <a:spcPts val="300"/>
              </a:spcBef>
              <a:defRPr sz="14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82DE62-1495-4F23-A511-21D925B1EDCF}" type="datetime1">
              <a:rPr lang="en-US"/>
              <a:pPr>
                <a:defRPr/>
              </a:pPr>
              <a:t>9/8/2024</a:t>
            </a:fld>
            <a:endParaRPr/>
          </a:p>
        </p:txBody>
      </p:sp>
      <p:sp>
        <p:nvSpPr>
          <p:cNvPr id="8" name="Footer Placeholder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9" name="Slide Number Placeholder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E8B8F85-FD20-4B83-AF2B-032E74554F7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84984105"/>
      </p:ext>
    </p:extLst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Date Placeholder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EEAEA7-AD76-4BD7-BBA7-904F05307A00}" type="datetime1">
              <a:rPr lang="en-US"/>
              <a:pPr>
                <a:defRPr/>
              </a:pPr>
              <a:t>9/8/2024</a:t>
            </a:fld>
            <a:endParaRPr/>
          </a:p>
        </p:txBody>
      </p:sp>
      <p:sp>
        <p:nvSpPr>
          <p:cNvPr id="4" name="Footer Placeholder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5" name="Slide Number Placeholder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59C8A2D-9C3D-4AC3-89A7-1CD6EC05A6E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08728920"/>
      </p:ext>
    </p:extLst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1"/>
          <p:cNvSpPr>
            <a:spLocks/>
          </p:cNvSpPr>
          <p:nvPr/>
        </p:nvSpPr>
        <p:spPr bwMode="auto">
          <a:xfrm>
            <a:off x="228600" y="228600"/>
            <a:ext cx="8696325" cy="1427163"/>
          </a:xfrm>
          <a:custGeom>
            <a:avLst/>
            <a:gdLst>
              <a:gd name="T0" fmla="*/ 4347972 w 8695944"/>
              <a:gd name="T1" fmla="*/ 0 h 1426464"/>
              <a:gd name="T2" fmla="*/ 8695944 w 8695944"/>
              <a:gd name="T3" fmla="*/ 713232 h 1426464"/>
              <a:gd name="T4" fmla="*/ 4347972 w 8695944"/>
              <a:gd name="T5" fmla="*/ 1426464 h 1426464"/>
              <a:gd name="T6" fmla="*/ 0 w 8695944"/>
              <a:gd name="T7" fmla="*/ 713232 h 1426464"/>
              <a:gd name="T8" fmla="*/ 17694720 60000 65536"/>
              <a:gd name="T9" fmla="*/ 0 60000 65536"/>
              <a:gd name="T10" fmla="*/ 5898240 60000 65536"/>
              <a:gd name="T11" fmla="*/ 11796480 60000 65536"/>
              <a:gd name="T12" fmla="*/ 29808 w 8695944"/>
              <a:gd name="T13" fmla="*/ 29808 h 1426464"/>
              <a:gd name="T14" fmla="*/ 8666136 w 8695944"/>
              <a:gd name="T15" fmla="*/ 1396656 h 1426464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8695944" h="1426464">
                <a:moveTo>
                  <a:pt x="101768" y="0"/>
                </a:moveTo>
                <a:lnTo>
                  <a:pt x="101767" y="0"/>
                </a:lnTo>
                <a:cubicBezTo>
                  <a:pt x="45563" y="0"/>
                  <a:pt x="0" y="45563"/>
                  <a:pt x="0" y="101767"/>
                </a:cubicBezTo>
                <a:lnTo>
                  <a:pt x="0" y="1324696"/>
                </a:lnTo>
                <a:cubicBezTo>
                  <a:pt x="0" y="1380900"/>
                  <a:pt x="45563" y="1426464"/>
                  <a:pt x="101768" y="1426464"/>
                </a:cubicBezTo>
                <a:lnTo>
                  <a:pt x="8594176" y="1426464"/>
                </a:lnTo>
                <a:cubicBezTo>
                  <a:pt x="8650380" y="1426464"/>
                  <a:pt x="8695944" y="1380900"/>
                  <a:pt x="8695944" y="1324696"/>
                </a:cubicBezTo>
                <a:lnTo>
                  <a:pt x="8695944" y="101768"/>
                </a:lnTo>
                <a:cubicBezTo>
                  <a:pt x="8695944" y="45563"/>
                  <a:pt x="8650380" y="0"/>
                  <a:pt x="8594176" y="0"/>
                </a:cubicBezTo>
                <a:lnTo>
                  <a:pt x="101768" y="0"/>
                </a:lnTo>
                <a:close/>
              </a:path>
            </a:pathLst>
          </a:custGeom>
          <a:gradFill rotWithShape="0">
            <a:gsLst>
              <a:gs pos="0">
                <a:srgbClr val="0293E0"/>
              </a:gs>
              <a:gs pos="100000">
                <a:srgbClr val="83D3FE"/>
              </a:gs>
            </a:gsLst>
            <a:lin ang="5400000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 anchor="ctr" anchorCtr="1"/>
          <a:lstStyle/>
          <a:p>
            <a:endParaRPr lang="en-US"/>
          </a:p>
        </p:txBody>
      </p:sp>
      <p:grpSp>
        <p:nvGrpSpPr>
          <p:cNvPr id="3" name="Group 5"/>
          <p:cNvGrpSpPr>
            <a:grpSpLocks/>
          </p:cNvGrpSpPr>
          <p:nvPr/>
        </p:nvGrpSpPr>
        <p:grpSpPr bwMode="auto">
          <a:xfrm>
            <a:off x="211138" y="714375"/>
            <a:ext cx="8723312" cy="1330325"/>
            <a:chOff x="211665" y="714192"/>
            <a:chExt cx="8723376" cy="1329875"/>
          </a:xfrm>
        </p:grpSpPr>
        <p:sp>
          <p:nvSpPr>
            <p:cNvPr id="4" name="Freeform 14"/>
            <p:cNvSpPr>
              <a:spLocks/>
            </p:cNvSpPr>
            <p:nvPr/>
          </p:nvSpPr>
          <p:spPr bwMode="auto">
            <a:xfrm>
              <a:off x="6047439" y="859225"/>
              <a:ext cx="2876428" cy="714027"/>
            </a:xfrm>
            <a:custGeom>
              <a:avLst/>
              <a:gdLst>
                <a:gd name="T0" fmla="*/ 1438214 w 2706"/>
                <a:gd name="T1" fmla="*/ 0 h 640"/>
                <a:gd name="T2" fmla="*/ 2876428 w 2706"/>
                <a:gd name="T3" fmla="*/ 357014 h 640"/>
                <a:gd name="T4" fmla="*/ 1438214 w 2706"/>
                <a:gd name="T5" fmla="*/ 714027 h 640"/>
                <a:gd name="T6" fmla="*/ 0 w 2706"/>
                <a:gd name="T7" fmla="*/ 357014 h 640"/>
                <a:gd name="T8" fmla="*/ 2870050 w 2706"/>
                <a:gd name="T9" fmla="*/ 0 h 640"/>
                <a:gd name="T10" fmla="*/ 2870050 w 2706"/>
                <a:gd name="T11" fmla="*/ 0 h 640"/>
                <a:gd name="T12" fmla="*/ 2748870 w 2706"/>
                <a:gd name="T13" fmla="*/ 20082 h 640"/>
                <a:gd name="T14" fmla="*/ 2625564 w 2706"/>
                <a:gd name="T15" fmla="*/ 42395 h 640"/>
                <a:gd name="T16" fmla="*/ 2500133 w 2706"/>
                <a:gd name="T17" fmla="*/ 66940 h 640"/>
                <a:gd name="T18" fmla="*/ 2370449 w 2706"/>
                <a:gd name="T19" fmla="*/ 91485 h 640"/>
                <a:gd name="T20" fmla="*/ 2238639 w 2706"/>
                <a:gd name="T21" fmla="*/ 120492 h 640"/>
                <a:gd name="T22" fmla="*/ 2102577 w 2706"/>
                <a:gd name="T23" fmla="*/ 149499 h 640"/>
                <a:gd name="T24" fmla="*/ 1964390 w 2706"/>
                <a:gd name="T25" fmla="*/ 182969 h 640"/>
                <a:gd name="T26" fmla="*/ 1821950 w 2706"/>
                <a:gd name="T27" fmla="*/ 216439 h 640"/>
                <a:gd name="T28" fmla="*/ 1821950 w 2706"/>
                <a:gd name="T29" fmla="*/ 216439 h 640"/>
                <a:gd name="T30" fmla="*/ 1564709 w 2706"/>
                <a:gd name="T31" fmla="*/ 281148 h 640"/>
                <a:gd name="T32" fmla="*/ 1313845 w 2706"/>
                <a:gd name="T33" fmla="*/ 339163 h 640"/>
                <a:gd name="T34" fmla="*/ 1073611 w 2706"/>
                <a:gd name="T35" fmla="*/ 392715 h 640"/>
                <a:gd name="T36" fmla="*/ 841881 w 2706"/>
                <a:gd name="T37" fmla="*/ 444036 h 640"/>
                <a:gd name="T38" fmla="*/ 620781 w 2706"/>
                <a:gd name="T39" fmla="*/ 488662 h 640"/>
                <a:gd name="T40" fmla="*/ 406059 w 2706"/>
                <a:gd name="T41" fmla="*/ 528826 h 640"/>
                <a:gd name="T42" fmla="*/ 199841 w 2706"/>
                <a:gd name="T43" fmla="*/ 566759 h 640"/>
                <a:gd name="T44" fmla="*/ 0 w 2706"/>
                <a:gd name="T45" fmla="*/ 600229 h 640"/>
                <a:gd name="T46" fmla="*/ 0 w 2706"/>
                <a:gd name="T47" fmla="*/ 600229 h 640"/>
                <a:gd name="T48" fmla="*/ 138188 w 2706"/>
                <a:gd name="T49" fmla="*/ 620311 h 640"/>
                <a:gd name="T50" fmla="*/ 269997 w 2706"/>
                <a:gd name="T51" fmla="*/ 638162 h 640"/>
                <a:gd name="T52" fmla="*/ 397555 w 2706"/>
                <a:gd name="T53" fmla="*/ 653781 h 640"/>
                <a:gd name="T54" fmla="*/ 522987 w 2706"/>
                <a:gd name="T55" fmla="*/ 667169 h 640"/>
                <a:gd name="T56" fmla="*/ 644167 w 2706"/>
                <a:gd name="T57" fmla="*/ 680557 h 640"/>
                <a:gd name="T58" fmla="*/ 761095 w 2706"/>
                <a:gd name="T59" fmla="*/ 689482 h 640"/>
                <a:gd name="T60" fmla="*/ 873771 w 2706"/>
                <a:gd name="T61" fmla="*/ 698408 h 640"/>
                <a:gd name="T62" fmla="*/ 984321 w 2706"/>
                <a:gd name="T63" fmla="*/ 705102 h 640"/>
                <a:gd name="T64" fmla="*/ 1092745 w 2706"/>
                <a:gd name="T65" fmla="*/ 709564 h 640"/>
                <a:gd name="T66" fmla="*/ 1196917 w 2706"/>
                <a:gd name="T67" fmla="*/ 711796 h 640"/>
                <a:gd name="T68" fmla="*/ 1296837 w 2706"/>
                <a:gd name="T69" fmla="*/ 714027 h 640"/>
                <a:gd name="T70" fmla="*/ 1394632 w 2706"/>
                <a:gd name="T71" fmla="*/ 714027 h 640"/>
                <a:gd name="T72" fmla="*/ 1490300 w 2706"/>
                <a:gd name="T73" fmla="*/ 711796 h 640"/>
                <a:gd name="T74" fmla="*/ 1583842 w 2706"/>
                <a:gd name="T75" fmla="*/ 709564 h 640"/>
                <a:gd name="T76" fmla="*/ 1673133 w 2706"/>
                <a:gd name="T77" fmla="*/ 705102 h 640"/>
                <a:gd name="T78" fmla="*/ 1760297 w 2706"/>
                <a:gd name="T79" fmla="*/ 698408 h 640"/>
                <a:gd name="T80" fmla="*/ 1843210 w 2706"/>
                <a:gd name="T81" fmla="*/ 691714 h 640"/>
                <a:gd name="T82" fmla="*/ 1926123 w 2706"/>
                <a:gd name="T83" fmla="*/ 682788 h 640"/>
                <a:gd name="T84" fmla="*/ 2004783 w 2706"/>
                <a:gd name="T85" fmla="*/ 671632 h 640"/>
                <a:gd name="T86" fmla="*/ 2083444 w 2706"/>
                <a:gd name="T87" fmla="*/ 660475 h 640"/>
                <a:gd name="T88" fmla="*/ 2157852 w 2706"/>
                <a:gd name="T89" fmla="*/ 647087 h 640"/>
                <a:gd name="T90" fmla="*/ 2232261 w 2706"/>
                <a:gd name="T91" fmla="*/ 633699 h 640"/>
                <a:gd name="T92" fmla="*/ 2302418 w 2706"/>
                <a:gd name="T93" fmla="*/ 618080 h 640"/>
                <a:gd name="T94" fmla="*/ 2372575 w 2706"/>
                <a:gd name="T95" fmla="*/ 602460 h 640"/>
                <a:gd name="T96" fmla="*/ 2440606 w 2706"/>
                <a:gd name="T97" fmla="*/ 584610 h 640"/>
                <a:gd name="T98" fmla="*/ 2506510 w 2706"/>
                <a:gd name="T99" fmla="*/ 566759 h 640"/>
                <a:gd name="T100" fmla="*/ 2570289 w 2706"/>
                <a:gd name="T101" fmla="*/ 546677 h 640"/>
                <a:gd name="T102" fmla="*/ 2634068 w 2706"/>
                <a:gd name="T103" fmla="*/ 526595 h 640"/>
                <a:gd name="T104" fmla="*/ 2755248 w 2706"/>
                <a:gd name="T105" fmla="*/ 481968 h 640"/>
                <a:gd name="T106" fmla="*/ 2872176 w 2706"/>
                <a:gd name="T107" fmla="*/ 435110 h 640"/>
                <a:gd name="T108" fmla="*/ 2872176 w 2706"/>
                <a:gd name="T109" fmla="*/ 435110 h 640"/>
                <a:gd name="T110" fmla="*/ 2876428 w 2706"/>
                <a:gd name="T111" fmla="*/ 432879 h 640"/>
                <a:gd name="T112" fmla="*/ 2876428 w 2706"/>
                <a:gd name="T113" fmla="*/ 432879 h 640"/>
                <a:gd name="T114" fmla="*/ 2876428 w 2706"/>
                <a:gd name="T115" fmla="*/ 0 h 640"/>
                <a:gd name="T116" fmla="*/ 2876428 w 2706"/>
                <a:gd name="T117" fmla="*/ 0 h 640"/>
                <a:gd name="T118" fmla="*/ 2870050 w 2706"/>
                <a:gd name="T119" fmla="*/ 0 h 640"/>
                <a:gd name="T120" fmla="*/ 2870050 w 2706"/>
                <a:gd name="T121" fmla="*/ 0 h 640"/>
                <a:gd name="T122" fmla="*/ 17694720 60000 65536"/>
                <a:gd name="T123" fmla="*/ 0 60000 65536"/>
                <a:gd name="T124" fmla="*/ 5898240 60000 65536"/>
                <a:gd name="T125" fmla="*/ 1179648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2706"/>
                <a:gd name="T184" fmla="*/ 0 h 640"/>
                <a:gd name="T185" fmla="*/ 2706 w 2706"/>
                <a:gd name="T186" fmla="*/ 640 h 640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rgbClr val="C6E7FC">
                <a:alpha val="2901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" name="Freeform 18"/>
            <p:cNvSpPr>
              <a:spLocks/>
            </p:cNvSpPr>
            <p:nvPr/>
          </p:nvSpPr>
          <p:spPr bwMode="auto">
            <a:xfrm>
              <a:off x="2619317" y="730925"/>
              <a:ext cx="5544519" cy="850135"/>
            </a:xfrm>
            <a:custGeom>
              <a:avLst/>
              <a:gdLst>
                <a:gd name="T0" fmla="*/ 2772260 w 5216"/>
                <a:gd name="T1" fmla="*/ 0 h 762"/>
                <a:gd name="T2" fmla="*/ 5544519 w 5216"/>
                <a:gd name="T3" fmla="*/ 425068 h 762"/>
                <a:gd name="T4" fmla="*/ 2772260 w 5216"/>
                <a:gd name="T5" fmla="*/ 850135 h 762"/>
                <a:gd name="T6" fmla="*/ 0 w 5216"/>
                <a:gd name="T7" fmla="*/ 425068 h 762"/>
                <a:gd name="T8" fmla="*/ 5544519 w 5216"/>
                <a:gd name="T9" fmla="*/ 796583 h 762"/>
                <a:gd name="T10" fmla="*/ 5297907 w 5216"/>
                <a:gd name="T11" fmla="*/ 765345 h 762"/>
                <a:gd name="T12" fmla="*/ 4760038 w 5216"/>
                <a:gd name="T13" fmla="*/ 680554 h 762"/>
                <a:gd name="T14" fmla="*/ 4160515 w 5216"/>
                <a:gd name="T15" fmla="*/ 566757 h 762"/>
                <a:gd name="T16" fmla="*/ 3492962 w 5216"/>
                <a:gd name="T17" fmla="*/ 417258 h 762"/>
                <a:gd name="T18" fmla="*/ 3131548 w 5216"/>
                <a:gd name="T19" fmla="*/ 330236 h 762"/>
                <a:gd name="T20" fmla="*/ 2850920 w 5216"/>
                <a:gd name="T21" fmla="*/ 263296 h 762"/>
                <a:gd name="T22" fmla="*/ 2583049 w 5216"/>
                <a:gd name="T23" fmla="*/ 205282 h 762"/>
                <a:gd name="T24" fmla="*/ 2327933 w 5216"/>
                <a:gd name="T25" fmla="*/ 156193 h 762"/>
                <a:gd name="T26" fmla="*/ 2083447 w 5216"/>
                <a:gd name="T27" fmla="*/ 113798 h 762"/>
                <a:gd name="T28" fmla="*/ 1849590 w 5216"/>
                <a:gd name="T29" fmla="*/ 80328 h 762"/>
                <a:gd name="T30" fmla="*/ 1418019 w 5216"/>
                <a:gd name="T31" fmla="*/ 31239 h 762"/>
                <a:gd name="T32" fmla="*/ 1031093 w 5216"/>
                <a:gd name="T33" fmla="*/ 4463 h 762"/>
                <a:gd name="T34" fmla="*/ 684561 w 5216"/>
                <a:gd name="T35" fmla="*/ 0 h 762"/>
                <a:gd name="T36" fmla="*/ 380548 w 5216"/>
                <a:gd name="T37" fmla="*/ 11157 h 762"/>
                <a:gd name="T38" fmla="*/ 116928 w 5216"/>
                <a:gd name="T39" fmla="*/ 35701 h 762"/>
                <a:gd name="T40" fmla="*/ 0 w 5216"/>
                <a:gd name="T41" fmla="*/ 53552 h 762"/>
                <a:gd name="T42" fmla="*/ 333777 w 5216"/>
                <a:gd name="T43" fmla="*/ 95947 h 762"/>
                <a:gd name="T44" fmla="*/ 693065 w 5216"/>
                <a:gd name="T45" fmla="*/ 156193 h 762"/>
                <a:gd name="T46" fmla="*/ 1077865 w 5216"/>
                <a:gd name="T47" fmla="*/ 234289 h 762"/>
                <a:gd name="T48" fmla="*/ 1490302 w 5216"/>
                <a:gd name="T49" fmla="*/ 330236 h 762"/>
                <a:gd name="T50" fmla="*/ 1866598 w 5216"/>
                <a:gd name="T51" fmla="*/ 421721 h 762"/>
                <a:gd name="T52" fmla="*/ 2559663 w 5216"/>
                <a:gd name="T53" fmla="*/ 575682 h 762"/>
                <a:gd name="T54" fmla="*/ 2878558 w 5216"/>
                <a:gd name="T55" fmla="*/ 638159 h 762"/>
                <a:gd name="T56" fmla="*/ 3180445 w 5216"/>
                <a:gd name="T57" fmla="*/ 691711 h 762"/>
                <a:gd name="T58" fmla="*/ 3465324 w 5216"/>
                <a:gd name="T59" fmla="*/ 738569 h 762"/>
                <a:gd name="T60" fmla="*/ 3733196 w 5216"/>
                <a:gd name="T61" fmla="*/ 774270 h 762"/>
                <a:gd name="T62" fmla="*/ 3986186 w 5216"/>
                <a:gd name="T63" fmla="*/ 805508 h 762"/>
                <a:gd name="T64" fmla="*/ 4224294 w 5216"/>
                <a:gd name="T65" fmla="*/ 825590 h 762"/>
                <a:gd name="T66" fmla="*/ 4447521 w 5216"/>
                <a:gd name="T67" fmla="*/ 841210 h 762"/>
                <a:gd name="T68" fmla="*/ 4660117 w 5216"/>
                <a:gd name="T69" fmla="*/ 850135 h 762"/>
                <a:gd name="T70" fmla="*/ 4857832 w 5216"/>
                <a:gd name="T71" fmla="*/ 850135 h 762"/>
                <a:gd name="T72" fmla="*/ 5044917 w 5216"/>
                <a:gd name="T73" fmla="*/ 845672 h 762"/>
                <a:gd name="T74" fmla="*/ 5221372 w 5216"/>
                <a:gd name="T75" fmla="*/ 834516 h 762"/>
                <a:gd name="T76" fmla="*/ 5387198 w 5216"/>
                <a:gd name="T77" fmla="*/ 816665 h 762"/>
                <a:gd name="T78" fmla="*/ 5544519 w 5216"/>
                <a:gd name="T79" fmla="*/ 796583 h 762"/>
                <a:gd name="T80" fmla="*/ 17694720 60000 65536"/>
                <a:gd name="T81" fmla="*/ 0 60000 65536"/>
                <a:gd name="T82" fmla="*/ 5898240 60000 65536"/>
                <a:gd name="T83" fmla="*/ 1179648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5216"/>
                <a:gd name="T121" fmla="*/ 0 h 762"/>
                <a:gd name="T122" fmla="*/ 5216 w 5216"/>
                <a:gd name="T123" fmla="*/ 762 h 762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rgbClr val="C6E7FC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" name="Freeform 22"/>
            <p:cNvSpPr>
              <a:spLocks/>
            </p:cNvSpPr>
            <p:nvPr/>
          </p:nvSpPr>
          <p:spPr bwMode="auto">
            <a:xfrm>
              <a:off x="2828723" y="743196"/>
              <a:ext cx="5467983" cy="774268"/>
            </a:xfrm>
            <a:custGeom>
              <a:avLst/>
              <a:gdLst>
                <a:gd name="T0" fmla="*/ 2733992 w 5144"/>
                <a:gd name="T1" fmla="*/ 0 h 694"/>
                <a:gd name="T2" fmla="*/ 5467983 w 5144"/>
                <a:gd name="T3" fmla="*/ 387134 h 694"/>
                <a:gd name="T4" fmla="*/ 2733992 w 5144"/>
                <a:gd name="T5" fmla="*/ 774268 h 694"/>
                <a:gd name="T6" fmla="*/ 0 w 5144"/>
                <a:gd name="T7" fmla="*/ 387134 h 694"/>
                <a:gd name="T8" fmla="*/ 0 w 5144"/>
                <a:gd name="T9" fmla="*/ 78096 h 694"/>
                <a:gd name="T10" fmla="*/ 0 w 5144"/>
                <a:gd name="T11" fmla="*/ 78096 h 694"/>
                <a:gd name="T12" fmla="*/ 19134 w 5144"/>
                <a:gd name="T13" fmla="*/ 73634 h 694"/>
                <a:gd name="T14" fmla="*/ 76535 w 5144"/>
                <a:gd name="T15" fmla="*/ 62477 h 694"/>
                <a:gd name="T16" fmla="*/ 174329 w 5144"/>
                <a:gd name="T17" fmla="*/ 46858 h 694"/>
                <a:gd name="T18" fmla="*/ 238108 w 5144"/>
                <a:gd name="T19" fmla="*/ 37932 h 694"/>
                <a:gd name="T20" fmla="*/ 312517 w 5144"/>
                <a:gd name="T21" fmla="*/ 29007 h 694"/>
                <a:gd name="T22" fmla="*/ 395430 w 5144"/>
                <a:gd name="T23" fmla="*/ 22313 h 694"/>
                <a:gd name="T24" fmla="*/ 491098 w 5144"/>
                <a:gd name="T25" fmla="*/ 15619 h 694"/>
                <a:gd name="T26" fmla="*/ 595270 w 5144"/>
                <a:gd name="T27" fmla="*/ 8925 h 694"/>
                <a:gd name="T28" fmla="*/ 712198 w 5144"/>
                <a:gd name="T29" fmla="*/ 4463 h 694"/>
                <a:gd name="T30" fmla="*/ 839756 w 5144"/>
                <a:gd name="T31" fmla="*/ 2231 h 694"/>
                <a:gd name="T32" fmla="*/ 977944 w 5144"/>
                <a:gd name="T33" fmla="*/ 0 h 694"/>
                <a:gd name="T34" fmla="*/ 1126762 w 5144"/>
                <a:gd name="T35" fmla="*/ 2231 h 694"/>
                <a:gd name="T36" fmla="*/ 1286209 w 5144"/>
                <a:gd name="T37" fmla="*/ 6694 h 694"/>
                <a:gd name="T38" fmla="*/ 1458412 w 5144"/>
                <a:gd name="T39" fmla="*/ 15619 h 694"/>
                <a:gd name="T40" fmla="*/ 1641245 w 5144"/>
                <a:gd name="T41" fmla="*/ 26776 h 694"/>
                <a:gd name="T42" fmla="*/ 1834708 w 5144"/>
                <a:gd name="T43" fmla="*/ 44626 h 694"/>
                <a:gd name="T44" fmla="*/ 2040927 w 5144"/>
                <a:gd name="T45" fmla="*/ 64708 h 694"/>
                <a:gd name="T46" fmla="*/ 2259901 w 5144"/>
                <a:gd name="T47" fmla="*/ 89253 h 694"/>
                <a:gd name="T48" fmla="*/ 2489505 w 5144"/>
                <a:gd name="T49" fmla="*/ 118260 h 694"/>
                <a:gd name="T50" fmla="*/ 2731866 w 5144"/>
                <a:gd name="T51" fmla="*/ 153961 h 694"/>
                <a:gd name="T52" fmla="*/ 2984855 w 5144"/>
                <a:gd name="T53" fmla="*/ 194125 h 694"/>
                <a:gd name="T54" fmla="*/ 3250601 w 5144"/>
                <a:gd name="T55" fmla="*/ 240983 h 694"/>
                <a:gd name="T56" fmla="*/ 3529103 w 5144"/>
                <a:gd name="T57" fmla="*/ 296766 h 694"/>
                <a:gd name="T58" fmla="*/ 3820360 w 5144"/>
                <a:gd name="T59" fmla="*/ 357011 h 694"/>
                <a:gd name="T60" fmla="*/ 4124373 w 5144"/>
                <a:gd name="T61" fmla="*/ 423951 h 694"/>
                <a:gd name="T62" fmla="*/ 4441142 w 5144"/>
                <a:gd name="T63" fmla="*/ 499816 h 694"/>
                <a:gd name="T64" fmla="*/ 4770666 w 5144"/>
                <a:gd name="T65" fmla="*/ 582374 h 694"/>
                <a:gd name="T66" fmla="*/ 5112947 w 5144"/>
                <a:gd name="T67" fmla="*/ 673859 h 694"/>
                <a:gd name="T68" fmla="*/ 5467983 w 5144"/>
                <a:gd name="T69" fmla="*/ 774268 h 694"/>
                <a:gd name="T70" fmla="*/ 17694720 60000 65536"/>
                <a:gd name="T71" fmla="*/ 0 60000 65536"/>
                <a:gd name="T72" fmla="*/ 5898240 60000 65536"/>
                <a:gd name="T73" fmla="*/ 1179648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5144"/>
                <a:gd name="T106" fmla="*/ 0 h 694"/>
                <a:gd name="T107" fmla="*/ 5144 w 5144"/>
                <a:gd name="T108" fmla="*/ 694 h 694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9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" name="Freeform 26"/>
            <p:cNvSpPr>
              <a:spLocks/>
            </p:cNvSpPr>
            <p:nvPr/>
          </p:nvSpPr>
          <p:spPr bwMode="auto">
            <a:xfrm>
              <a:off x="5609487" y="729810"/>
              <a:ext cx="3307997" cy="651546"/>
            </a:xfrm>
            <a:custGeom>
              <a:avLst/>
              <a:gdLst>
                <a:gd name="T0" fmla="*/ 1653999 w 3112"/>
                <a:gd name="T1" fmla="*/ 0 h 584"/>
                <a:gd name="T2" fmla="*/ 3307997 w 3112"/>
                <a:gd name="T3" fmla="*/ 325773 h 584"/>
                <a:gd name="T4" fmla="*/ 1653999 w 3112"/>
                <a:gd name="T5" fmla="*/ 651546 h 584"/>
                <a:gd name="T6" fmla="*/ 0 w 3112"/>
                <a:gd name="T7" fmla="*/ 325773 h 584"/>
                <a:gd name="T8" fmla="*/ 0 w 3112"/>
                <a:gd name="T9" fmla="*/ 651546 h 584"/>
                <a:gd name="T10" fmla="*/ 0 w 3112"/>
                <a:gd name="T11" fmla="*/ 651546 h 584"/>
                <a:gd name="T12" fmla="*/ 95668 w 3112"/>
                <a:gd name="T13" fmla="*/ 624770 h 584"/>
                <a:gd name="T14" fmla="*/ 357162 w 3112"/>
                <a:gd name="T15" fmla="*/ 555599 h 584"/>
                <a:gd name="T16" fmla="*/ 537868 w 3112"/>
                <a:gd name="T17" fmla="*/ 508741 h 584"/>
                <a:gd name="T18" fmla="*/ 746213 w 3112"/>
                <a:gd name="T19" fmla="*/ 457421 h 584"/>
                <a:gd name="T20" fmla="*/ 977943 w 3112"/>
                <a:gd name="T21" fmla="*/ 401638 h 584"/>
                <a:gd name="T22" fmla="*/ 1226680 w 3112"/>
                <a:gd name="T23" fmla="*/ 341392 h 584"/>
                <a:gd name="T24" fmla="*/ 1490299 w 3112"/>
                <a:gd name="T25" fmla="*/ 283378 h 584"/>
                <a:gd name="T26" fmla="*/ 1760297 w 3112"/>
                <a:gd name="T27" fmla="*/ 225364 h 584"/>
                <a:gd name="T28" fmla="*/ 2036672 w 3112"/>
                <a:gd name="T29" fmla="*/ 171812 h 584"/>
                <a:gd name="T30" fmla="*/ 2310921 w 3112"/>
                <a:gd name="T31" fmla="*/ 120491 h 584"/>
                <a:gd name="T32" fmla="*/ 2446982 w 3112"/>
                <a:gd name="T33" fmla="*/ 98178 h 584"/>
                <a:gd name="T34" fmla="*/ 2578792 w 3112"/>
                <a:gd name="T35" fmla="*/ 75865 h 584"/>
                <a:gd name="T36" fmla="*/ 2710602 w 3112"/>
                <a:gd name="T37" fmla="*/ 58014 h 584"/>
                <a:gd name="T38" fmla="*/ 2838159 w 3112"/>
                <a:gd name="T39" fmla="*/ 40164 h 584"/>
                <a:gd name="T40" fmla="*/ 2963591 w 3112"/>
                <a:gd name="T41" fmla="*/ 26776 h 584"/>
                <a:gd name="T42" fmla="*/ 3082645 w 3112"/>
                <a:gd name="T43" fmla="*/ 15619 h 584"/>
                <a:gd name="T44" fmla="*/ 3197447 w 3112"/>
                <a:gd name="T45" fmla="*/ 6694 h 584"/>
                <a:gd name="T46" fmla="*/ 3307997 w 3112"/>
                <a:gd name="T47" fmla="*/ 0 h 584"/>
                <a:gd name="T48" fmla="*/ 17694720 60000 65536"/>
                <a:gd name="T49" fmla="*/ 0 60000 65536"/>
                <a:gd name="T50" fmla="*/ 5898240 60000 65536"/>
                <a:gd name="T51" fmla="*/ 1179648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3112"/>
                <a:gd name="T73" fmla="*/ 0 h 584"/>
                <a:gd name="T74" fmla="*/ 3112 w 3112"/>
                <a:gd name="T75" fmla="*/ 584 h 584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9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" name="Freeform 10"/>
            <p:cNvSpPr>
              <a:spLocks/>
            </p:cNvSpPr>
            <p:nvPr/>
          </p:nvSpPr>
          <p:spPr bwMode="auto">
            <a:xfrm>
              <a:off x="211665" y="714192"/>
              <a:ext cx="8723376" cy="1329875"/>
            </a:xfrm>
            <a:custGeom>
              <a:avLst/>
              <a:gdLst>
                <a:gd name="T0" fmla="*/ 4361688 w 8196"/>
                <a:gd name="T1" fmla="*/ 0 h 1192"/>
                <a:gd name="T2" fmla="*/ 8723376 w 8196"/>
                <a:gd name="T3" fmla="*/ 664938 h 1192"/>
                <a:gd name="T4" fmla="*/ 4361688 w 8196"/>
                <a:gd name="T5" fmla="*/ 1329875 h 1192"/>
                <a:gd name="T6" fmla="*/ 0 w 8196"/>
                <a:gd name="T7" fmla="*/ 664938 h 1192"/>
                <a:gd name="T8" fmla="*/ 8719119 w 8196"/>
                <a:gd name="T9" fmla="*/ 571221 h 1192"/>
                <a:gd name="T10" fmla="*/ 8557338 w 8196"/>
                <a:gd name="T11" fmla="*/ 635930 h 1192"/>
                <a:gd name="T12" fmla="*/ 8384914 w 8196"/>
                <a:gd name="T13" fmla="*/ 691714 h 1192"/>
                <a:gd name="T14" fmla="*/ 8201847 w 8196"/>
                <a:gd name="T15" fmla="*/ 743034 h 1192"/>
                <a:gd name="T16" fmla="*/ 8006007 w 8196"/>
                <a:gd name="T17" fmla="*/ 783198 h 1192"/>
                <a:gd name="T18" fmla="*/ 7793138 w 8196"/>
                <a:gd name="T19" fmla="*/ 814437 h 1192"/>
                <a:gd name="T20" fmla="*/ 7563239 w 8196"/>
                <a:gd name="T21" fmla="*/ 836750 h 1192"/>
                <a:gd name="T22" fmla="*/ 7314183 w 8196"/>
                <a:gd name="T23" fmla="*/ 850138 h 1192"/>
                <a:gd name="T24" fmla="*/ 7043839 w 8196"/>
                <a:gd name="T25" fmla="*/ 847907 h 1192"/>
                <a:gd name="T26" fmla="*/ 6750079 w 8196"/>
                <a:gd name="T27" fmla="*/ 836750 h 1192"/>
                <a:gd name="T28" fmla="*/ 6430776 w 8196"/>
                <a:gd name="T29" fmla="*/ 809974 h 1192"/>
                <a:gd name="T30" fmla="*/ 6083799 w 8196"/>
                <a:gd name="T31" fmla="*/ 769810 h 1192"/>
                <a:gd name="T32" fmla="*/ 5709149 w 8196"/>
                <a:gd name="T33" fmla="*/ 716258 h 1192"/>
                <a:gd name="T34" fmla="*/ 5302569 w 8196"/>
                <a:gd name="T35" fmla="*/ 644855 h 1192"/>
                <a:gd name="T36" fmla="*/ 4861930 w 8196"/>
                <a:gd name="T37" fmla="*/ 557833 h 1192"/>
                <a:gd name="T38" fmla="*/ 4387232 w 8196"/>
                <a:gd name="T39" fmla="*/ 452961 h 1192"/>
                <a:gd name="T40" fmla="*/ 3874218 w 8196"/>
                <a:gd name="T41" fmla="*/ 330237 h 1192"/>
                <a:gd name="T42" fmla="*/ 3614517 w 8196"/>
                <a:gd name="T43" fmla="*/ 267760 h 1192"/>
                <a:gd name="T44" fmla="*/ 3122790 w 8196"/>
                <a:gd name="T45" fmla="*/ 165119 h 1192"/>
                <a:gd name="T46" fmla="*/ 2673636 w 8196"/>
                <a:gd name="T47" fmla="*/ 91485 h 1192"/>
                <a:gd name="T48" fmla="*/ 2262799 w 8196"/>
                <a:gd name="T49" fmla="*/ 40164 h 1192"/>
                <a:gd name="T50" fmla="*/ 1890278 w 8196"/>
                <a:gd name="T51" fmla="*/ 11157 h 1192"/>
                <a:gd name="T52" fmla="*/ 1556073 w 8196"/>
                <a:gd name="T53" fmla="*/ 0 h 1192"/>
                <a:gd name="T54" fmla="*/ 1258056 w 8196"/>
                <a:gd name="T55" fmla="*/ 4463 h 1192"/>
                <a:gd name="T56" fmla="*/ 994099 w 8196"/>
                <a:gd name="T57" fmla="*/ 22313 h 1192"/>
                <a:gd name="T58" fmla="*/ 762071 w 8196"/>
                <a:gd name="T59" fmla="*/ 49089 h 1192"/>
                <a:gd name="T60" fmla="*/ 564103 w 8196"/>
                <a:gd name="T61" fmla="*/ 82559 h 1192"/>
                <a:gd name="T62" fmla="*/ 398065 w 8196"/>
                <a:gd name="T63" fmla="*/ 120492 h 1192"/>
                <a:gd name="T64" fmla="*/ 263958 w 8196"/>
                <a:gd name="T65" fmla="*/ 160656 h 1192"/>
                <a:gd name="T66" fmla="*/ 157523 w 8196"/>
                <a:gd name="T67" fmla="*/ 196357 h 1192"/>
                <a:gd name="T68" fmla="*/ 51089 w 8196"/>
                <a:gd name="T69" fmla="*/ 240984 h 1192"/>
                <a:gd name="T70" fmla="*/ 0 w 8196"/>
                <a:gd name="T71" fmla="*/ 267760 h 1192"/>
                <a:gd name="T72" fmla="*/ 8719119 w 8196"/>
                <a:gd name="T73" fmla="*/ 1329875 h 1192"/>
                <a:gd name="T74" fmla="*/ 8723376 w 8196"/>
                <a:gd name="T75" fmla="*/ 1323181 h 1192"/>
                <a:gd name="T76" fmla="*/ 8723376 w 8196"/>
                <a:gd name="T77" fmla="*/ 568990 h 1192"/>
                <a:gd name="T78" fmla="*/ 8719119 w 8196"/>
                <a:gd name="T79" fmla="*/ 571221 h 1192"/>
                <a:gd name="T80" fmla="*/ 17694720 60000 65536"/>
                <a:gd name="T81" fmla="*/ 0 60000 65536"/>
                <a:gd name="T82" fmla="*/ 5898240 60000 65536"/>
                <a:gd name="T83" fmla="*/ 1179648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8196"/>
                <a:gd name="T121" fmla="*/ 0 h 1192"/>
                <a:gd name="T122" fmla="*/ 8196 w 8196"/>
                <a:gd name="T123" fmla="*/ 1192 h 1192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2" y="51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9" name="Date Placeholder 1"/>
          <p:cNvSpPr txBox="1"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4148D056-6AEC-47A9-99FA-18B97F3CF8B0}" type="datetime1">
              <a:rPr lang="en-US"/>
              <a:pPr>
                <a:defRPr/>
              </a:pPr>
              <a:t>9/8/2024</a:t>
            </a:fld>
            <a:endParaRPr/>
          </a:p>
        </p:txBody>
      </p:sp>
      <p:sp>
        <p:nvSpPr>
          <p:cNvPr id="10" name="Footer Placeholder 2"/>
          <p:cNvSpPr txBox="1"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/>
          </a:p>
        </p:txBody>
      </p:sp>
      <p:sp>
        <p:nvSpPr>
          <p:cNvPr id="11" name="Slide Number Placeholder 3"/>
          <p:cNvSpPr txBox="1"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14C895-DA39-4E8E-B794-0DABDE4D9E23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1929594"/>
      </p:ext>
    </p:extLst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14"/>
          <p:cNvSpPr>
            <a:spLocks/>
          </p:cNvSpPr>
          <p:nvPr/>
        </p:nvSpPr>
        <p:spPr bwMode="auto">
          <a:xfrm>
            <a:off x="228600" y="228600"/>
            <a:ext cx="8696325" cy="1427163"/>
          </a:xfrm>
          <a:custGeom>
            <a:avLst/>
            <a:gdLst>
              <a:gd name="T0" fmla="*/ 4347972 w 8695944"/>
              <a:gd name="T1" fmla="*/ 0 h 1426464"/>
              <a:gd name="T2" fmla="*/ 8695944 w 8695944"/>
              <a:gd name="T3" fmla="*/ 713232 h 1426464"/>
              <a:gd name="T4" fmla="*/ 4347972 w 8695944"/>
              <a:gd name="T5" fmla="*/ 1426464 h 1426464"/>
              <a:gd name="T6" fmla="*/ 0 w 8695944"/>
              <a:gd name="T7" fmla="*/ 713232 h 1426464"/>
              <a:gd name="T8" fmla="*/ 17694720 60000 65536"/>
              <a:gd name="T9" fmla="*/ 0 60000 65536"/>
              <a:gd name="T10" fmla="*/ 5898240 60000 65536"/>
              <a:gd name="T11" fmla="*/ 11796480 60000 65536"/>
              <a:gd name="T12" fmla="*/ 29808 w 8695944"/>
              <a:gd name="T13" fmla="*/ 29808 h 1426464"/>
              <a:gd name="T14" fmla="*/ 8666136 w 8695944"/>
              <a:gd name="T15" fmla="*/ 1396656 h 1426464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8695944" h="1426464">
                <a:moveTo>
                  <a:pt x="101768" y="0"/>
                </a:moveTo>
                <a:lnTo>
                  <a:pt x="101767" y="0"/>
                </a:lnTo>
                <a:cubicBezTo>
                  <a:pt x="45563" y="0"/>
                  <a:pt x="0" y="45563"/>
                  <a:pt x="0" y="101767"/>
                </a:cubicBezTo>
                <a:lnTo>
                  <a:pt x="0" y="1324696"/>
                </a:lnTo>
                <a:cubicBezTo>
                  <a:pt x="0" y="1380900"/>
                  <a:pt x="45563" y="1426464"/>
                  <a:pt x="101768" y="1426464"/>
                </a:cubicBezTo>
                <a:lnTo>
                  <a:pt x="8594176" y="1426464"/>
                </a:lnTo>
                <a:cubicBezTo>
                  <a:pt x="8650380" y="1426464"/>
                  <a:pt x="8695944" y="1380900"/>
                  <a:pt x="8695944" y="1324696"/>
                </a:cubicBezTo>
                <a:lnTo>
                  <a:pt x="8695944" y="101768"/>
                </a:lnTo>
                <a:cubicBezTo>
                  <a:pt x="8695944" y="45563"/>
                  <a:pt x="8650380" y="0"/>
                  <a:pt x="8594176" y="0"/>
                </a:cubicBezTo>
                <a:lnTo>
                  <a:pt x="101768" y="0"/>
                </a:lnTo>
                <a:close/>
              </a:path>
            </a:pathLst>
          </a:custGeom>
          <a:gradFill rotWithShape="0">
            <a:gsLst>
              <a:gs pos="0">
                <a:srgbClr val="0293E0"/>
              </a:gs>
              <a:gs pos="100000">
                <a:srgbClr val="83D3FE"/>
              </a:gs>
            </a:gsLst>
            <a:lin ang="5400000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 anchor="ctr" anchorCtr="1"/>
          <a:lstStyle/>
          <a:p>
            <a:endParaRPr lang="en-US"/>
          </a:p>
        </p:txBody>
      </p:sp>
      <p:grpSp>
        <p:nvGrpSpPr>
          <p:cNvPr id="7" name="Group 23"/>
          <p:cNvGrpSpPr>
            <a:grpSpLocks/>
          </p:cNvGrpSpPr>
          <p:nvPr/>
        </p:nvGrpSpPr>
        <p:grpSpPr bwMode="auto">
          <a:xfrm>
            <a:off x="211138" y="714375"/>
            <a:ext cx="8723312" cy="1331913"/>
            <a:chOff x="211665" y="714192"/>
            <a:chExt cx="8723376" cy="1331576"/>
          </a:xfrm>
        </p:grpSpPr>
        <p:sp>
          <p:nvSpPr>
            <p:cNvPr id="8" name="Freeform 14"/>
            <p:cNvSpPr>
              <a:spLocks/>
            </p:cNvSpPr>
            <p:nvPr/>
          </p:nvSpPr>
          <p:spPr bwMode="auto">
            <a:xfrm>
              <a:off x="6054919" y="859417"/>
              <a:ext cx="2880122" cy="714941"/>
            </a:xfrm>
            <a:custGeom>
              <a:avLst/>
              <a:gdLst>
                <a:gd name="T0" fmla="*/ 1440061 w 2706"/>
                <a:gd name="T1" fmla="*/ 0 h 640"/>
                <a:gd name="T2" fmla="*/ 2880122 w 2706"/>
                <a:gd name="T3" fmla="*/ 357471 h 640"/>
                <a:gd name="T4" fmla="*/ 1440061 w 2706"/>
                <a:gd name="T5" fmla="*/ 714941 h 640"/>
                <a:gd name="T6" fmla="*/ 0 w 2706"/>
                <a:gd name="T7" fmla="*/ 357471 h 640"/>
                <a:gd name="T8" fmla="*/ 2873736 w 2706"/>
                <a:gd name="T9" fmla="*/ 0 h 640"/>
                <a:gd name="T10" fmla="*/ 2873736 w 2706"/>
                <a:gd name="T11" fmla="*/ 0 h 640"/>
                <a:gd name="T12" fmla="*/ 2752400 w 2706"/>
                <a:gd name="T13" fmla="*/ 20108 h 640"/>
                <a:gd name="T14" fmla="*/ 2628936 w 2706"/>
                <a:gd name="T15" fmla="*/ 42450 h 640"/>
                <a:gd name="T16" fmla="*/ 2503343 w 2706"/>
                <a:gd name="T17" fmla="*/ 67026 h 640"/>
                <a:gd name="T18" fmla="*/ 2373493 w 2706"/>
                <a:gd name="T19" fmla="*/ 91602 h 640"/>
                <a:gd name="T20" fmla="*/ 2241514 w 2706"/>
                <a:gd name="T21" fmla="*/ 120646 h 640"/>
                <a:gd name="T22" fmla="*/ 2105278 w 2706"/>
                <a:gd name="T23" fmla="*/ 149691 h 640"/>
                <a:gd name="T24" fmla="*/ 1966913 w 2706"/>
                <a:gd name="T25" fmla="*/ 183204 h 640"/>
                <a:gd name="T26" fmla="*/ 1824290 w 2706"/>
                <a:gd name="T27" fmla="*/ 216716 h 640"/>
                <a:gd name="T28" fmla="*/ 1824290 w 2706"/>
                <a:gd name="T29" fmla="*/ 216716 h 640"/>
                <a:gd name="T30" fmla="*/ 1566718 w 2706"/>
                <a:gd name="T31" fmla="*/ 281508 h 640"/>
                <a:gd name="T32" fmla="*/ 1315532 w 2706"/>
                <a:gd name="T33" fmla="*/ 339597 h 640"/>
                <a:gd name="T34" fmla="*/ 1074990 w 2706"/>
                <a:gd name="T35" fmla="*/ 393218 h 640"/>
                <a:gd name="T36" fmla="*/ 842963 w 2706"/>
                <a:gd name="T37" fmla="*/ 444604 h 640"/>
                <a:gd name="T38" fmla="*/ 621578 w 2706"/>
                <a:gd name="T39" fmla="*/ 489288 h 640"/>
                <a:gd name="T40" fmla="*/ 406580 w 2706"/>
                <a:gd name="T41" fmla="*/ 529503 h 640"/>
                <a:gd name="T42" fmla="*/ 200097 w 2706"/>
                <a:gd name="T43" fmla="*/ 567484 h 640"/>
                <a:gd name="T44" fmla="*/ 0 w 2706"/>
                <a:gd name="T45" fmla="*/ 600997 h 640"/>
                <a:gd name="T46" fmla="*/ 0 w 2706"/>
                <a:gd name="T47" fmla="*/ 600997 h 640"/>
                <a:gd name="T48" fmla="*/ 138365 w 2706"/>
                <a:gd name="T49" fmla="*/ 621105 h 640"/>
                <a:gd name="T50" fmla="*/ 270344 w 2706"/>
                <a:gd name="T51" fmla="*/ 638979 h 640"/>
                <a:gd name="T52" fmla="*/ 398066 w 2706"/>
                <a:gd name="T53" fmla="*/ 654618 h 640"/>
                <a:gd name="T54" fmla="*/ 523659 w 2706"/>
                <a:gd name="T55" fmla="*/ 668023 h 640"/>
                <a:gd name="T56" fmla="*/ 644994 w 2706"/>
                <a:gd name="T57" fmla="*/ 681428 h 640"/>
                <a:gd name="T58" fmla="*/ 762072 w 2706"/>
                <a:gd name="T59" fmla="*/ 690365 h 640"/>
                <a:gd name="T60" fmla="*/ 874893 w 2706"/>
                <a:gd name="T61" fmla="*/ 699302 h 640"/>
                <a:gd name="T62" fmla="*/ 985585 w 2706"/>
                <a:gd name="T63" fmla="*/ 706004 h 640"/>
                <a:gd name="T64" fmla="*/ 1094148 w 2706"/>
                <a:gd name="T65" fmla="*/ 710473 h 640"/>
                <a:gd name="T66" fmla="*/ 1198454 w 2706"/>
                <a:gd name="T67" fmla="*/ 712707 h 640"/>
                <a:gd name="T68" fmla="*/ 1298503 w 2706"/>
                <a:gd name="T69" fmla="*/ 714941 h 640"/>
                <a:gd name="T70" fmla="*/ 1396423 w 2706"/>
                <a:gd name="T71" fmla="*/ 714941 h 640"/>
                <a:gd name="T72" fmla="*/ 1492214 w 2706"/>
                <a:gd name="T73" fmla="*/ 712707 h 640"/>
                <a:gd name="T74" fmla="*/ 1585876 w 2706"/>
                <a:gd name="T75" fmla="*/ 710473 h 640"/>
                <a:gd name="T76" fmla="*/ 1675282 w 2706"/>
                <a:gd name="T77" fmla="*/ 706004 h 640"/>
                <a:gd name="T78" fmla="*/ 1762558 w 2706"/>
                <a:gd name="T79" fmla="*/ 699302 h 640"/>
                <a:gd name="T80" fmla="*/ 1845577 w 2706"/>
                <a:gd name="T81" fmla="*/ 692599 h 640"/>
                <a:gd name="T82" fmla="*/ 1928596 w 2706"/>
                <a:gd name="T83" fmla="*/ 683662 h 640"/>
                <a:gd name="T84" fmla="*/ 2007358 w 2706"/>
                <a:gd name="T85" fmla="*/ 672491 h 640"/>
                <a:gd name="T86" fmla="*/ 2086119 w 2706"/>
                <a:gd name="T87" fmla="*/ 661320 h 640"/>
                <a:gd name="T88" fmla="*/ 2160624 w 2706"/>
                <a:gd name="T89" fmla="*/ 647915 h 640"/>
                <a:gd name="T90" fmla="*/ 2235128 w 2706"/>
                <a:gd name="T91" fmla="*/ 634510 h 640"/>
                <a:gd name="T92" fmla="*/ 2305375 w 2706"/>
                <a:gd name="T93" fmla="*/ 618871 h 640"/>
                <a:gd name="T94" fmla="*/ 2375622 w 2706"/>
                <a:gd name="T95" fmla="*/ 603231 h 640"/>
                <a:gd name="T96" fmla="*/ 2443740 w 2706"/>
                <a:gd name="T97" fmla="*/ 585358 h 640"/>
                <a:gd name="T98" fmla="*/ 2509729 w 2706"/>
                <a:gd name="T99" fmla="*/ 567484 h 640"/>
                <a:gd name="T100" fmla="*/ 2573590 w 2706"/>
                <a:gd name="T101" fmla="*/ 547377 h 640"/>
                <a:gd name="T102" fmla="*/ 2637451 w 2706"/>
                <a:gd name="T103" fmla="*/ 527269 h 640"/>
                <a:gd name="T104" fmla="*/ 2758786 w 2706"/>
                <a:gd name="T105" fmla="*/ 482585 h 640"/>
                <a:gd name="T106" fmla="*/ 2875865 w 2706"/>
                <a:gd name="T107" fmla="*/ 435667 h 640"/>
                <a:gd name="T108" fmla="*/ 2875865 w 2706"/>
                <a:gd name="T109" fmla="*/ 435667 h 640"/>
                <a:gd name="T110" fmla="*/ 2880122 w 2706"/>
                <a:gd name="T111" fmla="*/ 433433 h 640"/>
                <a:gd name="T112" fmla="*/ 2880122 w 2706"/>
                <a:gd name="T113" fmla="*/ 433433 h 640"/>
                <a:gd name="T114" fmla="*/ 2880122 w 2706"/>
                <a:gd name="T115" fmla="*/ 0 h 640"/>
                <a:gd name="T116" fmla="*/ 2880122 w 2706"/>
                <a:gd name="T117" fmla="*/ 0 h 640"/>
                <a:gd name="T118" fmla="*/ 2873736 w 2706"/>
                <a:gd name="T119" fmla="*/ 0 h 640"/>
                <a:gd name="T120" fmla="*/ 2873736 w 2706"/>
                <a:gd name="T121" fmla="*/ 0 h 640"/>
                <a:gd name="T122" fmla="*/ 17694720 60000 65536"/>
                <a:gd name="T123" fmla="*/ 0 60000 65536"/>
                <a:gd name="T124" fmla="*/ 5898240 60000 65536"/>
                <a:gd name="T125" fmla="*/ 1179648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2706"/>
                <a:gd name="T184" fmla="*/ 0 h 640"/>
                <a:gd name="T185" fmla="*/ 2706 w 2706"/>
                <a:gd name="T186" fmla="*/ 640 h 640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rgbClr val="C6E7FC">
                <a:alpha val="2901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" name="Freeform 18"/>
            <p:cNvSpPr>
              <a:spLocks/>
            </p:cNvSpPr>
            <p:nvPr/>
          </p:nvSpPr>
          <p:spPr bwMode="auto">
            <a:xfrm>
              <a:off x="2622407" y="730943"/>
              <a:ext cx="5551624" cy="851224"/>
            </a:xfrm>
            <a:custGeom>
              <a:avLst/>
              <a:gdLst>
                <a:gd name="T0" fmla="*/ 2775812 w 5216"/>
                <a:gd name="T1" fmla="*/ 0 h 762"/>
                <a:gd name="T2" fmla="*/ 5551624 w 5216"/>
                <a:gd name="T3" fmla="*/ 425612 h 762"/>
                <a:gd name="T4" fmla="*/ 2775812 w 5216"/>
                <a:gd name="T5" fmla="*/ 851224 h 762"/>
                <a:gd name="T6" fmla="*/ 0 w 5216"/>
                <a:gd name="T7" fmla="*/ 425612 h 762"/>
                <a:gd name="T8" fmla="*/ 5551624 w 5216"/>
                <a:gd name="T9" fmla="*/ 797604 h 762"/>
                <a:gd name="T10" fmla="*/ 5304696 w 5216"/>
                <a:gd name="T11" fmla="*/ 766325 h 762"/>
                <a:gd name="T12" fmla="*/ 4766137 w 5216"/>
                <a:gd name="T13" fmla="*/ 681426 h 762"/>
                <a:gd name="T14" fmla="*/ 4165847 w 5216"/>
                <a:gd name="T15" fmla="*/ 567483 h 762"/>
                <a:gd name="T16" fmla="*/ 3497438 w 5216"/>
                <a:gd name="T17" fmla="*/ 417792 h 762"/>
                <a:gd name="T18" fmla="*/ 3135561 w 5216"/>
                <a:gd name="T19" fmla="*/ 330659 h 762"/>
                <a:gd name="T20" fmla="*/ 2854574 w 5216"/>
                <a:gd name="T21" fmla="*/ 263634 h 762"/>
                <a:gd name="T22" fmla="*/ 2586359 w 5216"/>
                <a:gd name="T23" fmla="*/ 205545 h 762"/>
                <a:gd name="T24" fmla="*/ 2330916 w 5216"/>
                <a:gd name="T25" fmla="*/ 156393 h 762"/>
                <a:gd name="T26" fmla="*/ 2086116 w 5216"/>
                <a:gd name="T27" fmla="*/ 113943 h 762"/>
                <a:gd name="T28" fmla="*/ 1851960 w 5216"/>
                <a:gd name="T29" fmla="*/ 80431 h 762"/>
                <a:gd name="T30" fmla="*/ 1419836 w 5216"/>
                <a:gd name="T31" fmla="*/ 31279 h 762"/>
                <a:gd name="T32" fmla="*/ 1032415 w 5216"/>
                <a:gd name="T33" fmla="*/ 4468 h 762"/>
                <a:gd name="T34" fmla="*/ 685438 w 5216"/>
                <a:gd name="T35" fmla="*/ 0 h 762"/>
                <a:gd name="T36" fmla="*/ 381036 w 5216"/>
                <a:gd name="T37" fmla="*/ 11171 h 762"/>
                <a:gd name="T38" fmla="*/ 117078 w 5216"/>
                <a:gd name="T39" fmla="*/ 35747 h 762"/>
                <a:gd name="T40" fmla="*/ 0 w 5216"/>
                <a:gd name="T41" fmla="*/ 53620 h 762"/>
                <a:gd name="T42" fmla="*/ 334204 w 5216"/>
                <a:gd name="T43" fmla="*/ 96070 h 762"/>
                <a:gd name="T44" fmla="*/ 693953 w 5216"/>
                <a:gd name="T45" fmla="*/ 156393 h 762"/>
                <a:gd name="T46" fmla="*/ 1079246 w 5216"/>
                <a:gd name="T47" fmla="*/ 234589 h 762"/>
                <a:gd name="T48" fmla="*/ 1492212 w 5216"/>
                <a:gd name="T49" fmla="*/ 330659 h 762"/>
                <a:gd name="T50" fmla="*/ 1868990 w 5216"/>
                <a:gd name="T51" fmla="*/ 422261 h 762"/>
                <a:gd name="T52" fmla="*/ 2562943 w 5216"/>
                <a:gd name="T53" fmla="*/ 576419 h 762"/>
                <a:gd name="T54" fmla="*/ 2882247 w 5216"/>
                <a:gd name="T55" fmla="*/ 638977 h 762"/>
                <a:gd name="T56" fmla="*/ 3184521 w 5216"/>
                <a:gd name="T57" fmla="*/ 692597 h 762"/>
                <a:gd name="T58" fmla="*/ 3469765 w 5216"/>
                <a:gd name="T59" fmla="*/ 739515 h 762"/>
                <a:gd name="T60" fmla="*/ 3737980 w 5216"/>
                <a:gd name="T61" fmla="*/ 775262 h 762"/>
                <a:gd name="T62" fmla="*/ 3991294 w 5216"/>
                <a:gd name="T63" fmla="*/ 806540 h 762"/>
                <a:gd name="T64" fmla="*/ 4229707 w 5216"/>
                <a:gd name="T65" fmla="*/ 826648 h 762"/>
                <a:gd name="T66" fmla="*/ 4453220 w 5216"/>
                <a:gd name="T67" fmla="*/ 842287 h 762"/>
                <a:gd name="T68" fmla="*/ 4666089 w 5216"/>
                <a:gd name="T69" fmla="*/ 851224 h 762"/>
                <a:gd name="T70" fmla="*/ 4864057 w 5216"/>
                <a:gd name="T71" fmla="*/ 851224 h 762"/>
                <a:gd name="T72" fmla="*/ 5051382 w 5216"/>
                <a:gd name="T73" fmla="*/ 846756 h 762"/>
                <a:gd name="T74" fmla="*/ 5228063 w 5216"/>
                <a:gd name="T75" fmla="*/ 835585 h 762"/>
                <a:gd name="T76" fmla="*/ 5394101 w 5216"/>
                <a:gd name="T77" fmla="*/ 817711 h 762"/>
                <a:gd name="T78" fmla="*/ 5551624 w 5216"/>
                <a:gd name="T79" fmla="*/ 797604 h 762"/>
                <a:gd name="T80" fmla="*/ 17694720 60000 65536"/>
                <a:gd name="T81" fmla="*/ 0 60000 65536"/>
                <a:gd name="T82" fmla="*/ 5898240 60000 65536"/>
                <a:gd name="T83" fmla="*/ 1179648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5216"/>
                <a:gd name="T121" fmla="*/ 0 h 762"/>
                <a:gd name="T122" fmla="*/ 5216 w 5216"/>
                <a:gd name="T123" fmla="*/ 762 h 762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rgbClr val="C6E7FC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" name="Freeform 22"/>
            <p:cNvSpPr>
              <a:spLocks/>
            </p:cNvSpPr>
            <p:nvPr/>
          </p:nvSpPr>
          <p:spPr bwMode="auto">
            <a:xfrm>
              <a:off x="2832079" y="743233"/>
              <a:ext cx="5474997" cy="775264"/>
            </a:xfrm>
            <a:custGeom>
              <a:avLst/>
              <a:gdLst>
                <a:gd name="T0" fmla="*/ 2737499 w 5144"/>
                <a:gd name="T1" fmla="*/ 0 h 694"/>
                <a:gd name="T2" fmla="*/ 5474997 w 5144"/>
                <a:gd name="T3" fmla="*/ 387632 h 694"/>
                <a:gd name="T4" fmla="*/ 2737499 w 5144"/>
                <a:gd name="T5" fmla="*/ 775264 h 694"/>
                <a:gd name="T6" fmla="*/ 0 w 5144"/>
                <a:gd name="T7" fmla="*/ 387632 h 694"/>
                <a:gd name="T8" fmla="*/ 0 w 5144"/>
                <a:gd name="T9" fmla="*/ 78197 h 694"/>
                <a:gd name="T10" fmla="*/ 0 w 5144"/>
                <a:gd name="T11" fmla="*/ 78197 h 694"/>
                <a:gd name="T12" fmla="*/ 19158 w 5144"/>
                <a:gd name="T13" fmla="*/ 73728 h 694"/>
                <a:gd name="T14" fmla="*/ 76633 w 5144"/>
                <a:gd name="T15" fmla="*/ 62557 h 694"/>
                <a:gd name="T16" fmla="*/ 174553 w 5144"/>
                <a:gd name="T17" fmla="*/ 46918 h 694"/>
                <a:gd name="T18" fmla="*/ 238414 w 5144"/>
                <a:gd name="T19" fmla="*/ 37981 h 694"/>
                <a:gd name="T20" fmla="*/ 312918 w 5144"/>
                <a:gd name="T21" fmla="*/ 29044 h 694"/>
                <a:gd name="T22" fmla="*/ 395937 w 5144"/>
                <a:gd name="T23" fmla="*/ 22342 h 694"/>
                <a:gd name="T24" fmla="*/ 491728 w 5144"/>
                <a:gd name="T25" fmla="*/ 15639 h 694"/>
                <a:gd name="T26" fmla="*/ 596034 w 5144"/>
                <a:gd name="T27" fmla="*/ 8937 h 694"/>
                <a:gd name="T28" fmla="*/ 713112 w 5144"/>
                <a:gd name="T29" fmla="*/ 4468 h 694"/>
                <a:gd name="T30" fmla="*/ 840834 w 5144"/>
                <a:gd name="T31" fmla="*/ 2234 h 694"/>
                <a:gd name="T32" fmla="*/ 979199 w 5144"/>
                <a:gd name="T33" fmla="*/ 0 h 694"/>
                <a:gd name="T34" fmla="*/ 1128207 w 5144"/>
                <a:gd name="T35" fmla="*/ 2234 h 694"/>
                <a:gd name="T36" fmla="*/ 1287859 w 5144"/>
                <a:gd name="T37" fmla="*/ 6703 h 694"/>
                <a:gd name="T38" fmla="*/ 1460283 w 5144"/>
                <a:gd name="T39" fmla="*/ 15639 h 694"/>
                <a:gd name="T40" fmla="*/ 1643351 w 5144"/>
                <a:gd name="T41" fmla="*/ 26810 h 694"/>
                <a:gd name="T42" fmla="*/ 1837062 w 5144"/>
                <a:gd name="T43" fmla="*/ 44684 h 694"/>
                <a:gd name="T44" fmla="*/ 2043545 w 5144"/>
                <a:gd name="T45" fmla="*/ 64792 h 694"/>
                <a:gd name="T46" fmla="*/ 2262800 w 5144"/>
                <a:gd name="T47" fmla="*/ 89368 h 694"/>
                <a:gd name="T48" fmla="*/ 2492699 w 5144"/>
                <a:gd name="T49" fmla="*/ 118412 h 694"/>
                <a:gd name="T50" fmla="*/ 2735370 w 5144"/>
                <a:gd name="T51" fmla="*/ 154159 h 694"/>
                <a:gd name="T52" fmla="*/ 2988684 w 5144"/>
                <a:gd name="T53" fmla="*/ 194375 h 694"/>
                <a:gd name="T54" fmla="*/ 3254771 w 5144"/>
                <a:gd name="T55" fmla="*/ 241293 h 694"/>
                <a:gd name="T56" fmla="*/ 3533629 w 5144"/>
                <a:gd name="T57" fmla="*/ 297147 h 694"/>
                <a:gd name="T58" fmla="*/ 3825260 w 5144"/>
                <a:gd name="T59" fmla="*/ 357470 h 694"/>
                <a:gd name="T60" fmla="*/ 4129663 w 5144"/>
                <a:gd name="T61" fmla="*/ 424496 h 694"/>
                <a:gd name="T62" fmla="*/ 4446839 w 5144"/>
                <a:gd name="T63" fmla="*/ 500459 h 694"/>
                <a:gd name="T64" fmla="*/ 4776786 w 5144"/>
                <a:gd name="T65" fmla="*/ 583124 h 694"/>
                <a:gd name="T66" fmla="*/ 5119505 w 5144"/>
                <a:gd name="T67" fmla="*/ 674725 h 694"/>
                <a:gd name="T68" fmla="*/ 5474997 w 5144"/>
                <a:gd name="T69" fmla="*/ 775264 h 694"/>
                <a:gd name="T70" fmla="*/ 17694720 60000 65536"/>
                <a:gd name="T71" fmla="*/ 0 60000 65536"/>
                <a:gd name="T72" fmla="*/ 5898240 60000 65536"/>
                <a:gd name="T73" fmla="*/ 1179648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5144"/>
                <a:gd name="T106" fmla="*/ 0 h 694"/>
                <a:gd name="T107" fmla="*/ 5144 w 5144"/>
                <a:gd name="T108" fmla="*/ 694 h 694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9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" name="Freeform 26"/>
            <p:cNvSpPr>
              <a:spLocks/>
            </p:cNvSpPr>
            <p:nvPr/>
          </p:nvSpPr>
          <p:spPr bwMode="auto">
            <a:xfrm>
              <a:off x="5616409" y="729828"/>
              <a:ext cx="3312240" cy="652387"/>
            </a:xfrm>
            <a:custGeom>
              <a:avLst/>
              <a:gdLst>
                <a:gd name="T0" fmla="*/ 1656120 w 3112"/>
                <a:gd name="T1" fmla="*/ 0 h 584"/>
                <a:gd name="T2" fmla="*/ 3312240 w 3112"/>
                <a:gd name="T3" fmla="*/ 326194 h 584"/>
                <a:gd name="T4" fmla="*/ 1656120 w 3112"/>
                <a:gd name="T5" fmla="*/ 652387 h 584"/>
                <a:gd name="T6" fmla="*/ 0 w 3112"/>
                <a:gd name="T7" fmla="*/ 326194 h 584"/>
                <a:gd name="T8" fmla="*/ 0 w 3112"/>
                <a:gd name="T9" fmla="*/ 652387 h 584"/>
                <a:gd name="T10" fmla="*/ 0 w 3112"/>
                <a:gd name="T11" fmla="*/ 652387 h 584"/>
                <a:gd name="T12" fmla="*/ 95791 w 3112"/>
                <a:gd name="T13" fmla="*/ 625577 h 584"/>
                <a:gd name="T14" fmla="*/ 357620 w 3112"/>
                <a:gd name="T15" fmla="*/ 556316 h 584"/>
                <a:gd name="T16" fmla="*/ 538558 w 3112"/>
                <a:gd name="T17" fmla="*/ 509398 h 584"/>
                <a:gd name="T18" fmla="*/ 747170 w 3112"/>
                <a:gd name="T19" fmla="*/ 458011 h 584"/>
                <a:gd name="T20" fmla="*/ 979197 w 3112"/>
                <a:gd name="T21" fmla="*/ 402156 h 584"/>
                <a:gd name="T22" fmla="*/ 1228254 w 3112"/>
                <a:gd name="T23" fmla="*/ 341833 h 584"/>
                <a:gd name="T24" fmla="*/ 1492211 w 3112"/>
                <a:gd name="T25" fmla="*/ 283744 h 584"/>
                <a:gd name="T26" fmla="*/ 1762554 w 3112"/>
                <a:gd name="T27" fmla="*/ 225654 h 584"/>
                <a:gd name="T28" fmla="*/ 2039284 w 3112"/>
                <a:gd name="T29" fmla="*/ 172034 h 584"/>
                <a:gd name="T30" fmla="*/ 2313885 w 3112"/>
                <a:gd name="T31" fmla="*/ 120647 h 584"/>
                <a:gd name="T32" fmla="*/ 2450121 w 3112"/>
                <a:gd name="T33" fmla="*/ 98305 h 584"/>
                <a:gd name="T34" fmla="*/ 2582100 w 3112"/>
                <a:gd name="T35" fmla="*/ 75963 h 584"/>
                <a:gd name="T36" fmla="*/ 2714078 w 3112"/>
                <a:gd name="T37" fmla="*/ 58089 h 584"/>
                <a:gd name="T38" fmla="*/ 2841800 w 3112"/>
                <a:gd name="T39" fmla="*/ 40216 h 584"/>
                <a:gd name="T40" fmla="*/ 2967392 w 3112"/>
                <a:gd name="T41" fmla="*/ 26810 h 584"/>
                <a:gd name="T42" fmla="*/ 3086599 w 3112"/>
                <a:gd name="T43" fmla="*/ 15639 h 584"/>
                <a:gd name="T44" fmla="*/ 3201548 w 3112"/>
                <a:gd name="T45" fmla="*/ 6703 h 584"/>
                <a:gd name="T46" fmla="*/ 3312240 w 3112"/>
                <a:gd name="T47" fmla="*/ 0 h 584"/>
                <a:gd name="T48" fmla="*/ 17694720 60000 65536"/>
                <a:gd name="T49" fmla="*/ 0 60000 65536"/>
                <a:gd name="T50" fmla="*/ 5898240 60000 65536"/>
                <a:gd name="T51" fmla="*/ 1179648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3112"/>
                <a:gd name="T73" fmla="*/ 0 h 584"/>
                <a:gd name="T74" fmla="*/ 3112 w 3112"/>
                <a:gd name="T75" fmla="*/ 584 h 584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9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" name="Freeform 28"/>
            <p:cNvSpPr>
              <a:spLocks/>
            </p:cNvSpPr>
            <p:nvPr/>
          </p:nvSpPr>
          <p:spPr bwMode="auto">
            <a:xfrm>
              <a:off x="211665" y="714192"/>
              <a:ext cx="8723376" cy="1331576"/>
            </a:xfrm>
            <a:custGeom>
              <a:avLst/>
              <a:gdLst>
                <a:gd name="T0" fmla="*/ 4361688 w 8196"/>
                <a:gd name="T1" fmla="*/ 0 h 1192"/>
                <a:gd name="T2" fmla="*/ 8723376 w 8196"/>
                <a:gd name="T3" fmla="*/ 665788 h 1192"/>
                <a:gd name="T4" fmla="*/ 4361688 w 8196"/>
                <a:gd name="T5" fmla="*/ 1331576 h 1192"/>
                <a:gd name="T6" fmla="*/ 0 w 8196"/>
                <a:gd name="T7" fmla="*/ 665788 h 1192"/>
                <a:gd name="T8" fmla="*/ 8719119 w 8196"/>
                <a:gd name="T9" fmla="*/ 571952 h 1192"/>
                <a:gd name="T10" fmla="*/ 8557338 w 8196"/>
                <a:gd name="T11" fmla="*/ 636744 h 1192"/>
                <a:gd name="T12" fmla="*/ 8384914 w 8196"/>
                <a:gd name="T13" fmla="*/ 692598 h 1192"/>
                <a:gd name="T14" fmla="*/ 8201847 w 8196"/>
                <a:gd name="T15" fmla="*/ 743985 h 1192"/>
                <a:gd name="T16" fmla="*/ 8006007 w 8196"/>
                <a:gd name="T17" fmla="*/ 784200 h 1192"/>
                <a:gd name="T18" fmla="*/ 7793138 w 8196"/>
                <a:gd name="T19" fmla="*/ 815479 h 1192"/>
                <a:gd name="T20" fmla="*/ 7563239 w 8196"/>
                <a:gd name="T21" fmla="*/ 837820 h 1192"/>
                <a:gd name="T22" fmla="*/ 7314183 w 8196"/>
                <a:gd name="T23" fmla="*/ 851226 h 1192"/>
                <a:gd name="T24" fmla="*/ 7043839 w 8196"/>
                <a:gd name="T25" fmla="*/ 848991 h 1192"/>
                <a:gd name="T26" fmla="*/ 6750079 w 8196"/>
                <a:gd name="T27" fmla="*/ 837820 h 1192"/>
                <a:gd name="T28" fmla="*/ 6430776 w 8196"/>
                <a:gd name="T29" fmla="*/ 811010 h 1192"/>
                <a:gd name="T30" fmla="*/ 6083799 w 8196"/>
                <a:gd name="T31" fmla="*/ 770795 h 1192"/>
                <a:gd name="T32" fmla="*/ 5709149 w 8196"/>
                <a:gd name="T33" fmla="*/ 717174 h 1192"/>
                <a:gd name="T34" fmla="*/ 5302569 w 8196"/>
                <a:gd name="T35" fmla="*/ 645680 h 1192"/>
                <a:gd name="T36" fmla="*/ 4861930 w 8196"/>
                <a:gd name="T37" fmla="*/ 558547 h 1192"/>
                <a:gd name="T38" fmla="*/ 4387232 w 8196"/>
                <a:gd name="T39" fmla="*/ 453540 h 1192"/>
                <a:gd name="T40" fmla="*/ 3874218 w 8196"/>
                <a:gd name="T41" fmla="*/ 330660 h 1192"/>
                <a:gd name="T42" fmla="*/ 3614517 w 8196"/>
                <a:gd name="T43" fmla="*/ 268103 h 1192"/>
                <a:gd name="T44" fmla="*/ 3122790 w 8196"/>
                <a:gd name="T45" fmla="*/ 165330 h 1192"/>
                <a:gd name="T46" fmla="*/ 2673636 w 8196"/>
                <a:gd name="T47" fmla="*/ 91602 h 1192"/>
                <a:gd name="T48" fmla="*/ 2262799 w 8196"/>
                <a:gd name="T49" fmla="*/ 40215 h 1192"/>
                <a:gd name="T50" fmla="*/ 1890278 w 8196"/>
                <a:gd name="T51" fmla="*/ 11171 h 1192"/>
                <a:gd name="T52" fmla="*/ 1556073 w 8196"/>
                <a:gd name="T53" fmla="*/ 0 h 1192"/>
                <a:gd name="T54" fmla="*/ 1258056 w 8196"/>
                <a:gd name="T55" fmla="*/ 4468 h 1192"/>
                <a:gd name="T56" fmla="*/ 994099 w 8196"/>
                <a:gd name="T57" fmla="*/ 22342 h 1192"/>
                <a:gd name="T58" fmla="*/ 762071 w 8196"/>
                <a:gd name="T59" fmla="*/ 49152 h 1192"/>
                <a:gd name="T60" fmla="*/ 564103 w 8196"/>
                <a:gd name="T61" fmla="*/ 82665 h 1192"/>
                <a:gd name="T62" fmla="*/ 398065 w 8196"/>
                <a:gd name="T63" fmla="*/ 120646 h 1192"/>
                <a:gd name="T64" fmla="*/ 263958 w 8196"/>
                <a:gd name="T65" fmla="*/ 160862 h 1192"/>
                <a:gd name="T66" fmla="*/ 157523 w 8196"/>
                <a:gd name="T67" fmla="*/ 196609 h 1192"/>
                <a:gd name="T68" fmla="*/ 51089 w 8196"/>
                <a:gd name="T69" fmla="*/ 241292 h 1192"/>
                <a:gd name="T70" fmla="*/ 0 w 8196"/>
                <a:gd name="T71" fmla="*/ 268103 h 1192"/>
                <a:gd name="T72" fmla="*/ 8719119 w 8196"/>
                <a:gd name="T73" fmla="*/ 1331576 h 1192"/>
                <a:gd name="T74" fmla="*/ 8723376 w 8196"/>
                <a:gd name="T75" fmla="*/ 1324873 h 1192"/>
                <a:gd name="T76" fmla="*/ 8723376 w 8196"/>
                <a:gd name="T77" fmla="*/ 569718 h 1192"/>
                <a:gd name="T78" fmla="*/ 8719119 w 8196"/>
                <a:gd name="T79" fmla="*/ 571952 h 1192"/>
                <a:gd name="T80" fmla="*/ 17694720 60000 65536"/>
                <a:gd name="T81" fmla="*/ 0 60000 65536"/>
                <a:gd name="T82" fmla="*/ 5898240 60000 65536"/>
                <a:gd name="T83" fmla="*/ 1179648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8196"/>
                <a:gd name="T121" fmla="*/ 0 h 1192"/>
                <a:gd name="T122" fmla="*/ 8196 w 8196"/>
                <a:gd name="T123" fmla="*/ 1192 h 1192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2" y="51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6" name="Text Placeholder 3"/>
          <p:cNvSpPr txBox="1">
            <a:spLocks noGrp="1"/>
          </p:cNvSpPr>
          <p:nvPr>
            <p:ph type="body" idx="2"/>
          </p:nvPr>
        </p:nvSpPr>
        <p:spPr>
          <a:xfrm>
            <a:off x="914400" y="3581403"/>
            <a:ext cx="3352803" cy="1904996"/>
          </a:xfrm>
        </p:spPr>
        <p:txBody>
          <a:bodyPr/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3" name="Title 21"/>
          <p:cNvSpPr txBox="1">
            <a:spLocks noGrp="1"/>
          </p:cNvSpPr>
          <p:nvPr>
            <p:ph type="title"/>
          </p:nvPr>
        </p:nvSpPr>
        <p:spPr>
          <a:xfrm>
            <a:off x="914400" y="2286000"/>
            <a:ext cx="3352803" cy="1252728"/>
          </a:xfrm>
        </p:spPr>
        <p:txBody>
          <a:bodyPr anchor="b" anchorCtr="0"/>
          <a:lstStyle>
            <a:lvl1pPr algn="l">
              <a:defRPr sz="3200">
                <a:solidFill>
                  <a:srgbClr val="073E87"/>
                </a:solidFill>
              </a:defRPr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4" name="Content Placeholder 2"/>
          <p:cNvSpPr txBox="1">
            <a:spLocks noGrp="1"/>
          </p:cNvSpPr>
          <p:nvPr>
            <p:ph idx="1"/>
          </p:nvPr>
        </p:nvSpPr>
        <p:spPr>
          <a:xfrm>
            <a:off x="4651964" y="1828800"/>
            <a:ext cx="3904076" cy="3810003"/>
          </a:xfrm>
        </p:spPr>
        <p:txBody>
          <a:bodyPr anchor="ctr"/>
          <a:lstStyle>
            <a:lvl1pPr>
              <a:spcBef>
                <a:spcPts val="500"/>
              </a:spcBef>
              <a:buClr>
                <a:srgbClr val="FFFFFF"/>
              </a:buClr>
              <a:defRPr sz="2200"/>
            </a:lvl1pPr>
            <a:lvl2pPr>
              <a:buClr>
                <a:srgbClr val="FFFFFF"/>
              </a:buClr>
              <a:defRPr sz="2000"/>
            </a:lvl2pPr>
            <a:lvl3pPr>
              <a:spcBef>
                <a:spcPts val="400"/>
              </a:spcBef>
              <a:buClr>
                <a:srgbClr val="FFFFFF"/>
              </a:buClr>
              <a:defRPr sz="1800"/>
            </a:lvl3pPr>
            <a:lvl4pPr>
              <a:buClr>
                <a:srgbClr val="FFFFFF"/>
              </a:buClr>
              <a:defRPr sz="1600"/>
            </a:lvl4pPr>
            <a:lvl5pPr>
              <a:buClr>
                <a:srgbClr val="FFFFFF"/>
              </a:buCl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5" name="Date Placeholder 4"/>
          <p:cNvSpPr txBox="1"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D59BE050-F4BB-4204-A35A-19F1B2CCC48C}" type="datetime1">
              <a:rPr lang="en-US"/>
              <a:pPr>
                <a:defRPr/>
              </a:pPr>
              <a:t>9/8/2024</a:t>
            </a:fld>
            <a:endParaRPr/>
          </a:p>
        </p:txBody>
      </p:sp>
      <p:sp>
        <p:nvSpPr>
          <p:cNvPr id="16" name="Footer Placeholder 5"/>
          <p:cNvSpPr txBox="1"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/>
          </a:p>
        </p:txBody>
      </p:sp>
      <p:sp>
        <p:nvSpPr>
          <p:cNvPr id="17" name="Slide Number Placeholder 6"/>
          <p:cNvSpPr txBox="1"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EDFD22-0B9D-424D-AA82-2FB3485AFD0B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31537667"/>
      </p:ext>
    </p:extLst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14"/>
          <p:cNvSpPr>
            <a:spLocks/>
          </p:cNvSpPr>
          <p:nvPr/>
        </p:nvSpPr>
        <p:spPr bwMode="auto">
          <a:xfrm>
            <a:off x="228600" y="228600"/>
            <a:ext cx="8696325" cy="6035675"/>
          </a:xfrm>
          <a:custGeom>
            <a:avLst/>
            <a:gdLst>
              <a:gd name="T0" fmla="*/ 4347972 w 8695944"/>
              <a:gd name="T1" fmla="*/ 0 h 6035040"/>
              <a:gd name="T2" fmla="*/ 8695944 w 8695944"/>
              <a:gd name="T3" fmla="*/ 3017520 h 6035040"/>
              <a:gd name="T4" fmla="*/ 4347972 w 8695944"/>
              <a:gd name="T5" fmla="*/ 6035040 h 6035040"/>
              <a:gd name="T6" fmla="*/ 0 w 8695944"/>
              <a:gd name="T7" fmla="*/ 3017520 h 6035040"/>
              <a:gd name="T8" fmla="*/ 17694720 60000 65536"/>
              <a:gd name="T9" fmla="*/ 0 60000 65536"/>
              <a:gd name="T10" fmla="*/ 5898240 60000 65536"/>
              <a:gd name="T11" fmla="*/ 11796480 60000 65536"/>
              <a:gd name="T12" fmla="*/ 22505 w 8695944"/>
              <a:gd name="T13" fmla="*/ 22505 h 6035040"/>
              <a:gd name="T14" fmla="*/ 8673439 w 8695944"/>
              <a:gd name="T15" fmla="*/ 6012535 h 603504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8695944" h="6035040">
                <a:moveTo>
                  <a:pt x="76835" y="0"/>
                </a:moveTo>
                <a:lnTo>
                  <a:pt x="76834" y="0"/>
                </a:lnTo>
                <a:cubicBezTo>
                  <a:pt x="34400" y="0"/>
                  <a:pt x="0" y="34400"/>
                  <a:pt x="0" y="76834"/>
                </a:cubicBezTo>
                <a:lnTo>
                  <a:pt x="0" y="5958205"/>
                </a:lnTo>
                <a:cubicBezTo>
                  <a:pt x="0" y="6000639"/>
                  <a:pt x="34400" y="6035040"/>
                  <a:pt x="76835" y="6035040"/>
                </a:cubicBezTo>
                <a:lnTo>
                  <a:pt x="8619109" y="6035040"/>
                </a:lnTo>
                <a:cubicBezTo>
                  <a:pt x="8661543" y="6035040"/>
                  <a:pt x="8695944" y="6000639"/>
                  <a:pt x="8695944" y="5958205"/>
                </a:cubicBezTo>
                <a:lnTo>
                  <a:pt x="8695944" y="76835"/>
                </a:lnTo>
                <a:cubicBezTo>
                  <a:pt x="8695944" y="34400"/>
                  <a:pt x="8661543" y="0"/>
                  <a:pt x="8619109" y="0"/>
                </a:cubicBezTo>
                <a:lnTo>
                  <a:pt x="76835" y="0"/>
                </a:lnTo>
                <a:close/>
              </a:path>
            </a:pathLst>
          </a:custGeom>
          <a:gradFill rotWithShape="0">
            <a:gsLst>
              <a:gs pos="0">
                <a:srgbClr val="0293E0"/>
              </a:gs>
              <a:gs pos="100000">
                <a:srgbClr val="83D3FE"/>
              </a:gs>
            </a:gsLst>
            <a:lin ang="5400000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 anchor="ctr" anchorCtr="1"/>
          <a:lstStyle/>
          <a:p>
            <a:endParaRPr lang="en-US"/>
          </a:p>
        </p:txBody>
      </p:sp>
      <p:grpSp>
        <p:nvGrpSpPr>
          <p:cNvPr id="6" name="Group 8"/>
          <p:cNvGrpSpPr>
            <a:grpSpLocks/>
          </p:cNvGrpSpPr>
          <p:nvPr/>
        </p:nvGrpSpPr>
        <p:grpSpPr bwMode="auto">
          <a:xfrm>
            <a:off x="211138" y="5354638"/>
            <a:ext cx="8723312" cy="1330325"/>
            <a:chOff x="211665" y="5353967"/>
            <a:chExt cx="8723376" cy="1331576"/>
          </a:xfrm>
        </p:grpSpPr>
        <p:sp>
          <p:nvSpPr>
            <p:cNvPr id="7" name="Freeform 14"/>
            <p:cNvSpPr>
              <a:spLocks/>
            </p:cNvSpPr>
            <p:nvPr/>
          </p:nvSpPr>
          <p:spPr bwMode="auto">
            <a:xfrm>
              <a:off x="6054919" y="5499183"/>
              <a:ext cx="2880122" cy="714941"/>
            </a:xfrm>
            <a:custGeom>
              <a:avLst/>
              <a:gdLst>
                <a:gd name="T0" fmla="*/ 1440061 w 2706"/>
                <a:gd name="T1" fmla="*/ 0 h 640"/>
                <a:gd name="T2" fmla="*/ 2880122 w 2706"/>
                <a:gd name="T3" fmla="*/ 357471 h 640"/>
                <a:gd name="T4" fmla="*/ 1440061 w 2706"/>
                <a:gd name="T5" fmla="*/ 714941 h 640"/>
                <a:gd name="T6" fmla="*/ 0 w 2706"/>
                <a:gd name="T7" fmla="*/ 357471 h 640"/>
                <a:gd name="T8" fmla="*/ 2873736 w 2706"/>
                <a:gd name="T9" fmla="*/ 0 h 640"/>
                <a:gd name="T10" fmla="*/ 2873736 w 2706"/>
                <a:gd name="T11" fmla="*/ 0 h 640"/>
                <a:gd name="T12" fmla="*/ 2752400 w 2706"/>
                <a:gd name="T13" fmla="*/ 20108 h 640"/>
                <a:gd name="T14" fmla="*/ 2628936 w 2706"/>
                <a:gd name="T15" fmla="*/ 42450 h 640"/>
                <a:gd name="T16" fmla="*/ 2503343 w 2706"/>
                <a:gd name="T17" fmla="*/ 67026 h 640"/>
                <a:gd name="T18" fmla="*/ 2373493 w 2706"/>
                <a:gd name="T19" fmla="*/ 91602 h 640"/>
                <a:gd name="T20" fmla="*/ 2241514 w 2706"/>
                <a:gd name="T21" fmla="*/ 120646 h 640"/>
                <a:gd name="T22" fmla="*/ 2105278 w 2706"/>
                <a:gd name="T23" fmla="*/ 149691 h 640"/>
                <a:gd name="T24" fmla="*/ 1966913 w 2706"/>
                <a:gd name="T25" fmla="*/ 183204 h 640"/>
                <a:gd name="T26" fmla="*/ 1824290 w 2706"/>
                <a:gd name="T27" fmla="*/ 216716 h 640"/>
                <a:gd name="T28" fmla="*/ 1824290 w 2706"/>
                <a:gd name="T29" fmla="*/ 216716 h 640"/>
                <a:gd name="T30" fmla="*/ 1566718 w 2706"/>
                <a:gd name="T31" fmla="*/ 281508 h 640"/>
                <a:gd name="T32" fmla="*/ 1315532 w 2706"/>
                <a:gd name="T33" fmla="*/ 339597 h 640"/>
                <a:gd name="T34" fmla="*/ 1074990 w 2706"/>
                <a:gd name="T35" fmla="*/ 393218 h 640"/>
                <a:gd name="T36" fmla="*/ 842963 w 2706"/>
                <a:gd name="T37" fmla="*/ 444604 h 640"/>
                <a:gd name="T38" fmla="*/ 621578 w 2706"/>
                <a:gd name="T39" fmla="*/ 489288 h 640"/>
                <a:gd name="T40" fmla="*/ 406580 w 2706"/>
                <a:gd name="T41" fmla="*/ 529503 h 640"/>
                <a:gd name="T42" fmla="*/ 200097 w 2706"/>
                <a:gd name="T43" fmla="*/ 567484 h 640"/>
                <a:gd name="T44" fmla="*/ 0 w 2706"/>
                <a:gd name="T45" fmla="*/ 600997 h 640"/>
                <a:gd name="T46" fmla="*/ 0 w 2706"/>
                <a:gd name="T47" fmla="*/ 600997 h 640"/>
                <a:gd name="T48" fmla="*/ 138365 w 2706"/>
                <a:gd name="T49" fmla="*/ 621105 h 640"/>
                <a:gd name="T50" fmla="*/ 270344 w 2706"/>
                <a:gd name="T51" fmla="*/ 638979 h 640"/>
                <a:gd name="T52" fmla="*/ 398066 w 2706"/>
                <a:gd name="T53" fmla="*/ 654618 h 640"/>
                <a:gd name="T54" fmla="*/ 523659 w 2706"/>
                <a:gd name="T55" fmla="*/ 668023 h 640"/>
                <a:gd name="T56" fmla="*/ 644994 w 2706"/>
                <a:gd name="T57" fmla="*/ 681428 h 640"/>
                <a:gd name="T58" fmla="*/ 762072 w 2706"/>
                <a:gd name="T59" fmla="*/ 690365 h 640"/>
                <a:gd name="T60" fmla="*/ 874893 w 2706"/>
                <a:gd name="T61" fmla="*/ 699302 h 640"/>
                <a:gd name="T62" fmla="*/ 985585 w 2706"/>
                <a:gd name="T63" fmla="*/ 706004 h 640"/>
                <a:gd name="T64" fmla="*/ 1094148 w 2706"/>
                <a:gd name="T65" fmla="*/ 710473 h 640"/>
                <a:gd name="T66" fmla="*/ 1198454 w 2706"/>
                <a:gd name="T67" fmla="*/ 712707 h 640"/>
                <a:gd name="T68" fmla="*/ 1298503 w 2706"/>
                <a:gd name="T69" fmla="*/ 714941 h 640"/>
                <a:gd name="T70" fmla="*/ 1396423 w 2706"/>
                <a:gd name="T71" fmla="*/ 714941 h 640"/>
                <a:gd name="T72" fmla="*/ 1492214 w 2706"/>
                <a:gd name="T73" fmla="*/ 712707 h 640"/>
                <a:gd name="T74" fmla="*/ 1585876 w 2706"/>
                <a:gd name="T75" fmla="*/ 710473 h 640"/>
                <a:gd name="T76" fmla="*/ 1675282 w 2706"/>
                <a:gd name="T77" fmla="*/ 706004 h 640"/>
                <a:gd name="T78" fmla="*/ 1762558 w 2706"/>
                <a:gd name="T79" fmla="*/ 699302 h 640"/>
                <a:gd name="T80" fmla="*/ 1845577 w 2706"/>
                <a:gd name="T81" fmla="*/ 692599 h 640"/>
                <a:gd name="T82" fmla="*/ 1928596 w 2706"/>
                <a:gd name="T83" fmla="*/ 683662 h 640"/>
                <a:gd name="T84" fmla="*/ 2007358 w 2706"/>
                <a:gd name="T85" fmla="*/ 672491 h 640"/>
                <a:gd name="T86" fmla="*/ 2086119 w 2706"/>
                <a:gd name="T87" fmla="*/ 661320 h 640"/>
                <a:gd name="T88" fmla="*/ 2160624 w 2706"/>
                <a:gd name="T89" fmla="*/ 647915 h 640"/>
                <a:gd name="T90" fmla="*/ 2235128 w 2706"/>
                <a:gd name="T91" fmla="*/ 634510 h 640"/>
                <a:gd name="T92" fmla="*/ 2305375 w 2706"/>
                <a:gd name="T93" fmla="*/ 618871 h 640"/>
                <a:gd name="T94" fmla="*/ 2375622 w 2706"/>
                <a:gd name="T95" fmla="*/ 603231 h 640"/>
                <a:gd name="T96" fmla="*/ 2443740 w 2706"/>
                <a:gd name="T97" fmla="*/ 585358 h 640"/>
                <a:gd name="T98" fmla="*/ 2509729 w 2706"/>
                <a:gd name="T99" fmla="*/ 567484 h 640"/>
                <a:gd name="T100" fmla="*/ 2573590 w 2706"/>
                <a:gd name="T101" fmla="*/ 547377 h 640"/>
                <a:gd name="T102" fmla="*/ 2637451 w 2706"/>
                <a:gd name="T103" fmla="*/ 527269 h 640"/>
                <a:gd name="T104" fmla="*/ 2758786 w 2706"/>
                <a:gd name="T105" fmla="*/ 482585 h 640"/>
                <a:gd name="T106" fmla="*/ 2875865 w 2706"/>
                <a:gd name="T107" fmla="*/ 435667 h 640"/>
                <a:gd name="T108" fmla="*/ 2875865 w 2706"/>
                <a:gd name="T109" fmla="*/ 435667 h 640"/>
                <a:gd name="T110" fmla="*/ 2880122 w 2706"/>
                <a:gd name="T111" fmla="*/ 433433 h 640"/>
                <a:gd name="T112" fmla="*/ 2880122 w 2706"/>
                <a:gd name="T113" fmla="*/ 433433 h 640"/>
                <a:gd name="T114" fmla="*/ 2880122 w 2706"/>
                <a:gd name="T115" fmla="*/ 0 h 640"/>
                <a:gd name="T116" fmla="*/ 2880122 w 2706"/>
                <a:gd name="T117" fmla="*/ 0 h 640"/>
                <a:gd name="T118" fmla="*/ 2873736 w 2706"/>
                <a:gd name="T119" fmla="*/ 0 h 640"/>
                <a:gd name="T120" fmla="*/ 2873736 w 2706"/>
                <a:gd name="T121" fmla="*/ 0 h 640"/>
                <a:gd name="T122" fmla="*/ 17694720 60000 65536"/>
                <a:gd name="T123" fmla="*/ 0 60000 65536"/>
                <a:gd name="T124" fmla="*/ 5898240 60000 65536"/>
                <a:gd name="T125" fmla="*/ 1179648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2706"/>
                <a:gd name="T184" fmla="*/ 0 h 640"/>
                <a:gd name="T185" fmla="*/ 2706 w 2706"/>
                <a:gd name="T186" fmla="*/ 640 h 640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rgbClr val="C6E7FC">
                <a:alpha val="2901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auto">
            <a:xfrm>
              <a:off x="2622407" y="5370719"/>
              <a:ext cx="5551624" cy="851224"/>
            </a:xfrm>
            <a:custGeom>
              <a:avLst/>
              <a:gdLst>
                <a:gd name="T0" fmla="*/ 2775812 w 5216"/>
                <a:gd name="T1" fmla="*/ 0 h 762"/>
                <a:gd name="T2" fmla="*/ 5551624 w 5216"/>
                <a:gd name="T3" fmla="*/ 425612 h 762"/>
                <a:gd name="T4" fmla="*/ 2775812 w 5216"/>
                <a:gd name="T5" fmla="*/ 851224 h 762"/>
                <a:gd name="T6" fmla="*/ 0 w 5216"/>
                <a:gd name="T7" fmla="*/ 425612 h 762"/>
                <a:gd name="T8" fmla="*/ 5551624 w 5216"/>
                <a:gd name="T9" fmla="*/ 797604 h 762"/>
                <a:gd name="T10" fmla="*/ 5304696 w 5216"/>
                <a:gd name="T11" fmla="*/ 766325 h 762"/>
                <a:gd name="T12" fmla="*/ 4766137 w 5216"/>
                <a:gd name="T13" fmla="*/ 681426 h 762"/>
                <a:gd name="T14" fmla="*/ 4165847 w 5216"/>
                <a:gd name="T15" fmla="*/ 567483 h 762"/>
                <a:gd name="T16" fmla="*/ 3497438 w 5216"/>
                <a:gd name="T17" fmla="*/ 417792 h 762"/>
                <a:gd name="T18" fmla="*/ 3135561 w 5216"/>
                <a:gd name="T19" fmla="*/ 330659 h 762"/>
                <a:gd name="T20" fmla="*/ 2854574 w 5216"/>
                <a:gd name="T21" fmla="*/ 263634 h 762"/>
                <a:gd name="T22" fmla="*/ 2586359 w 5216"/>
                <a:gd name="T23" fmla="*/ 205545 h 762"/>
                <a:gd name="T24" fmla="*/ 2330916 w 5216"/>
                <a:gd name="T25" fmla="*/ 156393 h 762"/>
                <a:gd name="T26" fmla="*/ 2086116 w 5216"/>
                <a:gd name="T27" fmla="*/ 113943 h 762"/>
                <a:gd name="T28" fmla="*/ 1851960 w 5216"/>
                <a:gd name="T29" fmla="*/ 80431 h 762"/>
                <a:gd name="T30" fmla="*/ 1419836 w 5216"/>
                <a:gd name="T31" fmla="*/ 31279 h 762"/>
                <a:gd name="T32" fmla="*/ 1032415 w 5216"/>
                <a:gd name="T33" fmla="*/ 4468 h 762"/>
                <a:gd name="T34" fmla="*/ 685438 w 5216"/>
                <a:gd name="T35" fmla="*/ 0 h 762"/>
                <a:gd name="T36" fmla="*/ 381036 w 5216"/>
                <a:gd name="T37" fmla="*/ 11171 h 762"/>
                <a:gd name="T38" fmla="*/ 117078 w 5216"/>
                <a:gd name="T39" fmla="*/ 35747 h 762"/>
                <a:gd name="T40" fmla="*/ 0 w 5216"/>
                <a:gd name="T41" fmla="*/ 53620 h 762"/>
                <a:gd name="T42" fmla="*/ 334204 w 5216"/>
                <a:gd name="T43" fmla="*/ 96070 h 762"/>
                <a:gd name="T44" fmla="*/ 693953 w 5216"/>
                <a:gd name="T45" fmla="*/ 156393 h 762"/>
                <a:gd name="T46" fmla="*/ 1079246 w 5216"/>
                <a:gd name="T47" fmla="*/ 234589 h 762"/>
                <a:gd name="T48" fmla="*/ 1492212 w 5216"/>
                <a:gd name="T49" fmla="*/ 330659 h 762"/>
                <a:gd name="T50" fmla="*/ 1868990 w 5216"/>
                <a:gd name="T51" fmla="*/ 422261 h 762"/>
                <a:gd name="T52" fmla="*/ 2562943 w 5216"/>
                <a:gd name="T53" fmla="*/ 576419 h 762"/>
                <a:gd name="T54" fmla="*/ 2882247 w 5216"/>
                <a:gd name="T55" fmla="*/ 638977 h 762"/>
                <a:gd name="T56" fmla="*/ 3184521 w 5216"/>
                <a:gd name="T57" fmla="*/ 692597 h 762"/>
                <a:gd name="T58" fmla="*/ 3469765 w 5216"/>
                <a:gd name="T59" fmla="*/ 739515 h 762"/>
                <a:gd name="T60" fmla="*/ 3737980 w 5216"/>
                <a:gd name="T61" fmla="*/ 775262 h 762"/>
                <a:gd name="T62" fmla="*/ 3991294 w 5216"/>
                <a:gd name="T63" fmla="*/ 806540 h 762"/>
                <a:gd name="T64" fmla="*/ 4229707 w 5216"/>
                <a:gd name="T65" fmla="*/ 826648 h 762"/>
                <a:gd name="T66" fmla="*/ 4453220 w 5216"/>
                <a:gd name="T67" fmla="*/ 842287 h 762"/>
                <a:gd name="T68" fmla="*/ 4666089 w 5216"/>
                <a:gd name="T69" fmla="*/ 851224 h 762"/>
                <a:gd name="T70" fmla="*/ 4864057 w 5216"/>
                <a:gd name="T71" fmla="*/ 851224 h 762"/>
                <a:gd name="T72" fmla="*/ 5051382 w 5216"/>
                <a:gd name="T73" fmla="*/ 846756 h 762"/>
                <a:gd name="T74" fmla="*/ 5228063 w 5216"/>
                <a:gd name="T75" fmla="*/ 835585 h 762"/>
                <a:gd name="T76" fmla="*/ 5394101 w 5216"/>
                <a:gd name="T77" fmla="*/ 817711 h 762"/>
                <a:gd name="T78" fmla="*/ 5551624 w 5216"/>
                <a:gd name="T79" fmla="*/ 797604 h 762"/>
                <a:gd name="T80" fmla="*/ 17694720 60000 65536"/>
                <a:gd name="T81" fmla="*/ 0 60000 65536"/>
                <a:gd name="T82" fmla="*/ 5898240 60000 65536"/>
                <a:gd name="T83" fmla="*/ 1179648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5216"/>
                <a:gd name="T121" fmla="*/ 0 h 762"/>
                <a:gd name="T122" fmla="*/ 5216 w 5216"/>
                <a:gd name="T123" fmla="*/ 762 h 762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rgbClr val="C6E7FC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" name="Freeform 22"/>
            <p:cNvSpPr>
              <a:spLocks/>
            </p:cNvSpPr>
            <p:nvPr/>
          </p:nvSpPr>
          <p:spPr bwMode="auto">
            <a:xfrm>
              <a:off x="2832079" y="5383008"/>
              <a:ext cx="5474997" cy="775264"/>
            </a:xfrm>
            <a:custGeom>
              <a:avLst/>
              <a:gdLst>
                <a:gd name="T0" fmla="*/ 2737499 w 5144"/>
                <a:gd name="T1" fmla="*/ 0 h 694"/>
                <a:gd name="T2" fmla="*/ 5474997 w 5144"/>
                <a:gd name="T3" fmla="*/ 387632 h 694"/>
                <a:gd name="T4" fmla="*/ 2737499 w 5144"/>
                <a:gd name="T5" fmla="*/ 775264 h 694"/>
                <a:gd name="T6" fmla="*/ 0 w 5144"/>
                <a:gd name="T7" fmla="*/ 387632 h 694"/>
                <a:gd name="T8" fmla="*/ 0 w 5144"/>
                <a:gd name="T9" fmla="*/ 78197 h 694"/>
                <a:gd name="T10" fmla="*/ 0 w 5144"/>
                <a:gd name="T11" fmla="*/ 78197 h 694"/>
                <a:gd name="T12" fmla="*/ 19158 w 5144"/>
                <a:gd name="T13" fmla="*/ 73728 h 694"/>
                <a:gd name="T14" fmla="*/ 76633 w 5144"/>
                <a:gd name="T15" fmla="*/ 62557 h 694"/>
                <a:gd name="T16" fmla="*/ 174553 w 5144"/>
                <a:gd name="T17" fmla="*/ 46918 h 694"/>
                <a:gd name="T18" fmla="*/ 238414 w 5144"/>
                <a:gd name="T19" fmla="*/ 37981 h 694"/>
                <a:gd name="T20" fmla="*/ 312918 w 5144"/>
                <a:gd name="T21" fmla="*/ 29044 h 694"/>
                <a:gd name="T22" fmla="*/ 395937 w 5144"/>
                <a:gd name="T23" fmla="*/ 22342 h 694"/>
                <a:gd name="T24" fmla="*/ 491728 w 5144"/>
                <a:gd name="T25" fmla="*/ 15639 h 694"/>
                <a:gd name="T26" fmla="*/ 596034 w 5144"/>
                <a:gd name="T27" fmla="*/ 8937 h 694"/>
                <a:gd name="T28" fmla="*/ 713112 w 5144"/>
                <a:gd name="T29" fmla="*/ 4468 h 694"/>
                <a:gd name="T30" fmla="*/ 840834 w 5144"/>
                <a:gd name="T31" fmla="*/ 2234 h 694"/>
                <a:gd name="T32" fmla="*/ 979199 w 5144"/>
                <a:gd name="T33" fmla="*/ 0 h 694"/>
                <a:gd name="T34" fmla="*/ 1128207 w 5144"/>
                <a:gd name="T35" fmla="*/ 2234 h 694"/>
                <a:gd name="T36" fmla="*/ 1287859 w 5144"/>
                <a:gd name="T37" fmla="*/ 6703 h 694"/>
                <a:gd name="T38" fmla="*/ 1460283 w 5144"/>
                <a:gd name="T39" fmla="*/ 15639 h 694"/>
                <a:gd name="T40" fmla="*/ 1643351 w 5144"/>
                <a:gd name="T41" fmla="*/ 26810 h 694"/>
                <a:gd name="T42" fmla="*/ 1837062 w 5144"/>
                <a:gd name="T43" fmla="*/ 44684 h 694"/>
                <a:gd name="T44" fmla="*/ 2043545 w 5144"/>
                <a:gd name="T45" fmla="*/ 64792 h 694"/>
                <a:gd name="T46" fmla="*/ 2262800 w 5144"/>
                <a:gd name="T47" fmla="*/ 89368 h 694"/>
                <a:gd name="T48" fmla="*/ 2492699 w 5144"/>
                <a:gd name="T49" fmla="*/ 118412 h 694"/>
                <a:gd name="T50" fmla="*/ 2735370 w 5144"/>
                <a:gd name="T51" fmla="*/ 154159 h 694"/>
                <a:gd name="T52" fmla="*/ 2988684 w 5144"/>
                <a:gd name="T53" fmla="*/ 194375 h 694"/>
                <a:gd name="T54" fmla="*/ 3254771 w 5144"/>
                <a:gd name="T55" fmla="*/ 241293 h 694"/>
                <a:gd name="T56" fmla="*/ 3533629 w 5144"/>
                <a:gd name="T57" fmla="*/ 297147 h 694"/>
                <a:gd name="T58" fmla="*/ 3825260 w 5144"/>
                <a:gd name="T59" fmla="*/ 357470 h 694"/>
                <a:gd name="T60" fmla="*/ 4129663 w 5144"/>
                <a:gd name="T61" fmla="*/ 424496 h 694"/>
                <a:gd name="T62" fmla="*/ 4446839 w 5144"/>
                <a:gd name="T63" fmla="*/ 500459 h 694"/>
                <a:gd name="T64" fmla="*/ 4776786 w 5144"/>
                <a:gd name="T65" fmla="*/ 583124 h 694"/>
                <a:gd name="T66" fmla="*/ 5119505 w 5144"/>
                <a:gd name="T67" fmla="*/ 674725 h 694"/>
                <a:gd name="T68" fmla="*/ 5474997 w 5144"/>
                <a:gd name="T69" fmla="*/ 775264 h 694"/>
                <a:gd name="T70" fmla="*/ 17694720 60000 65536"/>
                <a:gd name="T71" fmla="*/ 0 60000 65536"/>
                <a:gd name="T72" fmla="*/ 5898240 60000 65536"/>
                <a:gd name="T73" fmla="*/ 1179648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5144"/>
                <a:gd name="T106" fmla="*/ 0 h 694"/>
                <a:gd name="T107" fmla="*/ 5144 w 5144"/>
                <a:gd name="T108" fmla="*/ 694 h 694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9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" name="Freeform 26"/>
            <p:cNvSpPr>
              <a:spLocks/>
            </p:cNvSpPr>
            <p:nvPr/>
          </p:nvSpPr>
          <p:spPr bwMode="auto">
            <a:xfrm>
              <a:off x="5616409" y="5369603"/>
              <a:ext cx="3312240" cy="652387"/>
            </a:xfrm>
            <a:custGeom>
              <a:avLst/>
              <a:gdLst>
                <a:gd name="T0" fmla="*/ 1656120 w 3112"/>
                <a:gd name="T1" fmla="*/ 0 h 584"/>
                <a:gd name="T2" fmla="*/ 3312240 w 3112"/>
                <a:gd name="T3" fmla="*/ 326194 h 584"/>
                <a:gd name="T4" fmla="*/ 1656120 w 3112"/>
                <a:gd name="T5" fmla="*/ 652387 h 584"/>
                <a:gd name="T6" fmla="*/ 0 w 3112"/>
                <a:gd name="T7" fmla="*/ 326194 h 584"/>
                <a:gd name="T8" fmla="*/ 0 w 3112"/>
                <a:gd name="T9" fmla="*/ 652387 h 584"/>
                <a:gd name="T10" fmla="*/ 0 w 3112"/>
                <a:gd name="T11" fmla="*/ 652387 h 584"/>
                <a:gd name="T12" fmla="*/ 95791 w 3112"/>
                <a:gd name="T13" fmla="*/ 625577 h 584"/>
                <a:gd name="T14" fmla="*/ 357620 w 3112"/>
                <a:gd name="T15" fmla="*/ 556316 h 584"/>
                <a:gd name="T16" fmla="*/ 538558 w 3112"/>
                <a:gd name="T17" fmla="*/ 509398 h 584"/>
                <a:gd name="T18" fmla="*/ 747170 w 3112"/>
                <a:gd name="T19" fmla="*/ 458011 h 584"/>
                <a:gd name="T20" fmla="*/ 979197 w 3112"/>
                <a:gd name="T21" fmla="*/ 402156 h 584"/>
                <a:gd name="T22" fmla="*/ 1228254 w 3112"/>
                <a:gd name="T23" fmla="*/ 341833 h 584"/>
                <a:gd name="T24" fmla="*/ 1492211 w 3112"/>
                <a:gd name="T25" fmla="*/ 283744 h 584"/>
                <a:gd name="T26" fmla="*/ 1762554 w 3112"/>
                <a:gd name="T27" fmla="*/ 225654 h 584"/>
                <a:gd name="T28" fmla="*/ 2039284 w 3112"/>
                <a:gd name="T29" fmla="*/ 172034 h 584"/>
                <a:gd name="T30" fmla="*/ 2313885 w 3112"/>
                <a:gd name="T31" fmla="*/ 120647 h 584"/>
                <a:gd name="T32" fmla="*/ 2450121 w 3112"/>
                <a:gd name="T33" fmla="*/ 98305 h 584"/>
                <a:gd name="T34" fmla="*/ 2582100 w 3112"/>
                <a:gd name="T35" fmla="*/ 75963 h 584"/>
                <a:gd name="T36" fmla="*/ 2714078 w 3112"/>
                <a:gd name="T37" fmla="*/ 58089 h 584"/>
                <a:gd name="T38" fmla="*/ 2841800 w 3112"/>
                <a:gd name="T39" fmla="*/ 40216 h 584"/>
                <a:gd name="T40" fmla="*/ 2967392 w 3112"/>
                <a:gd name="T41" fmla="*/ 26810 h 584"/>
                <a:gd name="T42" fmla="*/ 3086599 w 3112"/>
                <a:gd name="T43" fmla="*/ 15639 h 584"/>
                <a:gd name="T44" fmla="*/ 3201548 w 3112"/>
                <a:gd name="T45" fmla="*/ 6703 h 584"/>
                <a:gd name="T46" fmla="*/ 3312240 w 3112"/>
                <a:gd name="T47" fmla="*/ 0 h 584"/>
                <a:gd name="T48" fmla="*/ 17694720 60000 65536"/>
                <a:gd name="T49" fmla="*/ 0 60000 65536"/>
                <a:gd name="T50" fmla="*/ 5898240 60000 65536"/>
                <a:gd name="T51" fmla="*/ 1179648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3112"/>
                <a:gd name="T73" fmla="*/ 0 h 584"/>
                <a:gd name="T74" fmla="*/ 3112 w 3112"/>
                <a:gd name="T75" fmla="*/ 584 h 584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9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" name="Freeform 10"/>
            <p:cNvSpPr>
              <a:spLocks/>
            </p:cNvSpPr>
            <p:nvPr/>
          </p:nvSpPr>
          <p:spPr bwMode="auto">
            <a:xfrm>
              <a:off x="211665" y="5353967"/>
              <a:ext cx="8723376" cy="1331576"/>
            </a:xfrm>
            <a:custGeom>
              <a:avLst/>
              <a:gdLst>
                <a:gd name="T0" fmla="*/ 4361688 w 8196"/>
                <a:gd name="T1" fmla="*/ 0 h 1192"/>
                <a:gd name="T2" fmla="*/ 8723376 w 8196"/>
                <a:gd name="T3" fmla="*/ 665788 h 1192"/>
                <a:gd name="T4" fmla="*/ 4361688 w 8196"/>
                <a:gd name="T5" fmla="*/ 1331576 h 1192"/>
                <a:gd name="T6" fmla="*/ 0 w 8196"/>
                <a:gd name="T7" fmla="*/ 665788 h 1192"/>
                <a:gd name="T8" fmla="*/ 8719119 w 8196"/>
                <a:gd name="T9" fmla="*/ 571952 h 1192"/>
                <a:gd name="T10" fmla="*/ 8557338 w 8196"/>
                <a:gd name="T11" fmla="*/ 636744 h 1192"/>
                <a:gd name="T12" fmla="*/ 8384914 w 8196"/>
                <a:gd name="T13" fmla="*/ 692598 h 1192"/>
                <a:gd name="T14" fmla="*/ 8201847 w 8196"/>
                <a:gd name="T15" fmla="*/ 743985 h 1192"/>
                <a:gd name="T16" fmla="*/ 8006007 w 8196"/>
                <a:gd name="T17" fmla="*/ 784200 h 1192"/>
                <a:gd name="T18" fmla="*/ 7793138 w 8196"/>
                <a:gd name="T19" fmla="*/ 815479 h 1192"/>
                <a:gd name="T20" fmla="*/ 7563239 w 8196"/>
                <a:gd name="T21" fmla="*/ 837820 h 1192"/>
                <a:gd name="T22" fmla="*/ 7314183 w 8196"/>
                <a:gd name="T23" fmla="*/ 851226 h 1192"/>
                <a:gd name="T24" fmla="*/ 7043839 w 8196"/>
                <a:gd name="T25" fmla="*/ 848991 h 1192"/>
                <a:gd name="T26" fmla="*/ 6750079 w 8196"/>
                <a:gd name="T27" fmla="*/ 837820 h 1192"/>
                <a:gd name="T28" fmla="*/ 6430776 w 8196"/>
                <a:gd name="T29" fmla="*/ 811010 h 1192"/>
                <a:gd name="T30" fmla="*/ 6083799 w 8196"/>
                <a:gd name="T31" fmla="*/ 770795 h 1192"/>
                <a:gd name="T32" fmla="*/ 5709149 w 8196"/>
                <a:gd name="T33" fmla="*/ 717174 h 1192"/>
                <a:gd name="T34" fmla="*/ 5302569 w 8196"/>
                <a:gd name="T35" fmla="*/ 645680 h 1192"/>
                <a:gd name="T36" fmla="*/ 4861930 w 8196"/>
                <a:gd name="T37" fmla="*/ 558547 h 1192"/>
                <a:gd name="T38" fmla="*/ 4387232 w 8196"/>
                <a:gd name="T39" fmla="*/ 453540 h 1192"/>
                <a:gd name="T40" fmla="*/ 3874218 w 8196"/>
                <a:gd name="T41" fmla="*/ 330660 h 1192"/>
                <a:gd name="T42" fmla="*/ 3614517 w 8196"/>
                <a:gd name="T43" fmla="*/ 268103 h 1192"/>
                <a:gd name="T44" fmla="*/ 3122790 w 8196"/>
                <a:gd name="T45" fmla="*/ 165330 h 1192"/>
                <a:gd name="T46" fmla="*/ 2673636 w 8196"/>
                <a:gd name="T47" fmla="*/ 91602 h 1192"/>
                <a:gd name="T48" fmla="*/ 2262799 w 8196"/>
                <a:gd name="T49" fmla="*/ 40215 h 1192"/>
                <a:gd name="T50" fmla="*/ 1890278 w 8196"/>
                <a:gd name="T51" fmla="*/ 11171 h 1192"/>
                <a:gd name="T52" fmla="*/ 1556073 w 8196"/>
                <a:gd name="T53" fmla="*/ 0 h 1192"/>
                <a:gd name="T54" fmla="*/ 1258056 w 8196"/>
                <a:gd name="T55" fmla="*/ 4468 h 1192"/>
                <a:gd name="T56" fmla="*/ 994099 w 8196"/>
                <a:gd name="T57" fmla="*/ 22342 h 1192"/>
                <a:gd name="T58" fmla="*/ 762071 w 8196"/>
                <a:gd name="T59" fmla="*/ 49152 h 1192"/>
                <a:gd name="T60" fmla="*/ 564103 w 8196"/>
                <a:gd name="T61" fmla="*/ 82665 h 1192"/>
                <a:gd name="T62" fmla="*/ 398065 w 8196"/>
                <a:gd name="T63" fmla="*/ 120646 h 1192"/>
                <a:gd name="T64" fmla="*/ 263958 w 8196"/>
                <a:gd name="T65" fmla="*/ 160862 h 1192"/>
                <a:gd name="T66" fmla="*/ 157523 w 8196"/>
                <a:gd name="T67" fmla="*/ 196609 h 1192"/>
                <a:gd name="T68" fmla="*/ 51089 w 8196"/>
                <a:gd name="T69" fmla="*/ 241292 h 1192"/>
                <a:gd name="T70" fmla="*/ 0 w 8196"/>
                <a:gd name="T71" fmla="*/ 268103 h 1192"/>
                <a:gd name="T72" fmla="*/ 8719119 w 8196"/>
                <a:gd name="T73" fmla="*/ 1331576 h 1192"/>
                <a:gd name="T74" fmla="*/ 8723376 w 8196"/>
                <a:gd name="T75" fmla="*/ 1324873 h 1192"/>
                <a:gd name="T76" fmla="*/ 8723376 w 8196"/>
                <a:gd name="T77" fmla="*/ 569718 h 1192"/>
                <a:gd name="T78" fmla="*/ 8719119 w 8196"/>
                <a:gd name="T79" fmla="*/ 571952 h 1192"/>
                <a:gd name="T80" fmla="*/ 17694720 60000 65536"/>
                <a:gd name="T81" fmla="*/ 0 60000 65536"/>
                <a:gd name="T82" fmla="*/ 5898240 60000 65536"/>
                <a:gd name="T83" fmla="*/ 1179648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8196"/>
                <a:gd name="T121" fmla="*/ 0 h 1192"/>
                <a:gd name="T122" fmla="*/ 8196 w 8196"/>
                <a:gd name="T123" fmla="*/ 1192 h 1192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2" y="51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9" name="Title 1"/>
          <p:cNvSpPr txBox="1">
            <a:spLocks noGrp="1"/>
          </p:cNvSpPr>
          <p:nvPr>
            <p:ph type="title"/>
          </p:nvPr>
        </p:nvSpPr>
        <p:spPr>
          <a:xfrm>
            <a:off x="4874154" y="338666"/>
            <a:ext cx="3812645" cy="2429935"/>
          </a:xfrm>
        </p:spPr>
        <p:txBody>
          <a:bodyPr anchor="b" anchorCtr="0"/>
          <a:lstStyle>
            <a:lvl1pPr algn="l">
              <a:defRPr sz="28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" name="Text Placeholder 3"/>
          <p:cNvSpPr txBox="1">
            <a:spLocks noGrp="1"/>
          </p:cNvSpPr>
          <p:nvPr>
            <p:ph type="body" idx="2"/>
          </p:nvPr>
        </p:nvSpPr>
        <p:spPr>
          <a:xfrm>
            <a:off x="4868329" y="2785536"/>
            <a:ext cx="3818470" cy="2421468"/>
          </a:xfrm>
        </p:spPr>
        <p:txBody>
          <a:bodyPr/>
          <a:lstStyle>
            <a:lvl1pPr marL="0" indent="0">
              <a:spcBef>
                <a:spcPts val="400"/>
              </a:spcBef>
              <a:buNone/>
              <a:defRPr sz="18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Picture Placeholder 2"/>
          <p:cNvSpPr txBox="1">
            <a:spLocks noGrp="1"/>
          </p:cNvSpPr>
          <p:nvPr>
            <p:ph type="pic" idx="1"/>
          </p:nvPr>
        </p:nvSpPr>
        <p:spPr>
          <a:xfrm>
            <a:off x="838203" y="1371600"/>
            <a:ext cx="3566160" cy="2926080"/>
          </a:xfrm>
          <a:solidFill>
            <a:srgbClr val="31B6FD"/>
          </a:solidFill>
        </p:spPr>
        <p:txBody>
          <a:bodyPr anchorCtr="1"/>
          <a:lstStyle>
            <a:lvl1pPr marL="0" indent="0" algn="ctr">
              <a:spcBef>
                <a:spcPts val="800"/>
              </a:spcBef>
              <a:buNone/>
              <a:defRPr sz="32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5" name="Date Placeholder 4"/>
          <p:cNvSpPr txBox="1"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71756E0A-D766-4C53-84CB-BCC77CAE2CF1}" type="datetime1">
              <a:rPr lang="en-US"/>
              <a:pPr>
                <a:defRPr/>
              </a:pPr>
              <a:t>9/8/2024</a:t>
            </a:fld>
            <a:endParaRPr/>
          </a:p>
        </p:txBody>
      </p:sp>
      <p:sp>
        <p:nvSpPr>
          <p:cNvPr id="16" name="Footer Placeholder 5"/>
          <p:cNvSpPr txBox="1"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/>
          </a:p>
        </p:txBody>
      </p:sp>
      <p:sp>
        <p:nvSpPr>
          <p:cNvPr id="17" name="Slide Number Placeholder 6"/>
          <p:cNvSpPr txBox="1"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34F5F0-ED38-402D-A2E9-20432D24F728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793019811"/>
      </p:ext>
    </p:extLst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 txBox="1"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85978D-8B19-4249-9B89-68408A747F2B}" type="datetime1">
              <a:rPr lang="en-US"/>
              <a:pPr>
                <a:defRPr/>
              </a:pPr>
              <a:t>9/8/2024</a:t>
            </a:fld>
            <a:endParaRPr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B37A708-DEAE-4309-AED8-ACEDEF6D4E04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86173574"/>
      </p:ext>
    </p:extLst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20"/>
          <p:cNvSpPr>
            <a:spLocks/>
          </p:cNvSpPr>
          <p:nvPr/>
        </p:nvSpPr>
        <p:spPr bwMode="auto">
          <a:xfrm>
            <a:off x="228600" y="228600"/>
            <a:ext cx="8696325" cy="1427163"/>
          </a:xfrm>
          <a:custGeom>
            <a:avLst/>
            <a:gdLst>
              <a:gd name="T0" fmla="*/ 4347972 w 8695944"/>
              <a:gd name="T1" fmla="*/ 0 h 1426464"/>
              <a:gd name="T2" fmla="*/ 8695944 w 8695944"/>
              <a:gd name="T3" fmla="*/ 713232 h 1426464"/>
              <a:gd name="T4" fmla="*/ 4347972 w 8695944"/>
              <a:gd name="T5" fmla="*/ 1426464 h 1426464"/>
              <a:gd name="T6" fmla="*/ 0 w 8695944"/>
              <a:gd name="T7" fmla="*/ 713232 h 1426464"/>
              <a:gd name="T8" fmla="*/ 17694720 60000 65536"/>
              <a:gd name="T9" fmla="*/ 0 60000 65536"/>
              <a:gd name="T10" fmla="*/ 5898240 60000 65536"/>
              <a:gd name="T11" fmla="*/ 11796480 60000 65536"/>
              <a:gd name="T12" fmla="*/ 29808 w 8695944"/>
              <a:gd name="T13" fmla="*/ 29808 h 1426464"/>
              <a:gd name="T14" fmla="*/ 8666136 w 8695944"/>
              <a:gd name="T15" fmla="*/ 1396656 h 1426464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8695944" h="1426464">
                <a:moveTo>
                  <a:pt x="101768" y="0"/>
                </a:moveTo>
                <a:lnTo>
                  <a:pt x="101767" y="0"/>
                </a:lnTo>
                <a:cubicBezTo>
                  <a:pt x="45563" y="0"/>
                  <a:pt x="0" y="45563"/>
                  <a:pt x="0" y="101767"/>
                </a:cubicBezTo>
                <a:lnTo>
                  <a:pt x="0" y="1324696"/>
                </a:lnTo>
                <a:cubicBezTo>
                  <a:pt x="0" y="1380900"/>
                  <a:pt x="45563" y="1426464"/>
                  <a:pt x="101768" y="1426464"/>
                </a:cubicBezTo>
                <a:lnTo>
                  <a:pt x="8594176" y="1426464"/>
                </a:lnTo>
                <a:cubicBezTo>
                  <a:pt x="8650380" y="1426464"/>
                  <a:pt x="8695944" y="1380900"/>
                  <a:pt x="8695944" y="1324696"/>
                </a:cubicBezTo>
                <a:lnTo>
                  <a:pt x="8695944" y="101768"/>
                </a:lnTo>
                <a:cubicBezTo>
                  <a:pt x="8695944" y="45563"/>
                  <a:pt x="8650380" y="0"/>
                  <a:pt x="8594176" y="0"/>
                </a:cubicBezTo>
                <a:lnTo>
                  <a:pt x="101768" y="0"/>
                </a:lnTo>
                <a:close/>
              </a:path>
            </a:pathLst>
          </a:custGeom>
          <a:gradFill rotWithShape="0">
            <a:gsLst>
              <a:gs pos="0">
                <a:srgbClr val="0293E0"/>
              </a:gs>
              <a:gs pos="100000">
                <a:srgbClr val="83D3FE"/>
              </a:gs>
            </a:gsLst>
            <a:lin ang="5400000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 anchor="ctr" anchorCtr="1"/>
          <a:lstStyle/>
          <a:p>
            <a:endParaRPr lang="en-US"/>
          </a:p>
        </p:txBody>
      </p:sp>
      <p:grpSp>
        <p:nvGrpSpPr>
          <p:cNvPr id="5" name="Group 14"/>
          <p:cNvGrpSpPr>
            <a:grpSpLocks/>
          </p:cNvGrpSpPr>
          <p:nvPr/>
        </p:nvGrpSpPr>
        <p:grpSpPr bwMode="auto">
          <a:xfrm>
            <a:off x="211138" y="714375"/>
            <a:ext cx="8723312" cy="1331913"/>
            <a:chOff x="211665" y="714192"/>
            <a:chExt cx="8723376" cy="1331576"/>
          </a:xfrm>
        </p:grpSpPr>
        <p:sp>
          <p:nvSpPr>
            <p:cNvPr id="6" name="Freeform 14"/>
            <p:cNvSpPr>
              <a:spLocks/>
            </p:cNvSpPr>
            <p:nvPr/>
          </p:nvSpPr>
          <p:spPr bwMode="auto">
            <a:xfrm>
              <a:off x="6054919" y="859417"/>
              <a:ext cx="2880122" cy="714941"/>
            </a:xfrm>
            <a:custGeom>
              <a:avLst/>
              <a:gdLst>
                <a:gd name="T0" fmla="*/ 1440061 w 2706"/>
                <a:gd name="T1" fmla="*/ 0 h 640"/>
                <a:gd name="T2" fmla="*/ 2880122 w 2706"/>
                <a:gd name="T3" fmla="*/ 357471 h 640"/>
                <a:gd name="T4" fmla="*/ 1440061 w 2706"/>
                <a:gd name="T5" fmla="*/ 714941 h 640"/>
                <a:gd name="T6" fmla="*/ 0 w 2706"/>
                <a:gd name="T7" fmla="*/ 357471 h 640"/>
                <a:gd name="T8" fmla="*/ 2873736 w 2706"/>
                <a:gd name="T9" fmla="*/ 0 h 640"/>
                <a:gd name="T10" fmla="*/ 2873736 w 2706"/>
                <a:gd name="T11" fmla="*/ 0 h 640"/>
                <a:gd name="T12" fmla="*/ 2752400 w 2706"/>
                <a:gd name="T13" fmla="*/ 20108 h 640"/>
                <a:gd name="T14" fmla="*/ 2628936 w 2706"/>
                <a:gd name="T15" fmla="*/ 42450 h 640"/>
                <a:gd name="T16" fmla="*/ 2503343 w 2706"/>
                <a:gd name="T17" fmla="*/ 67026 h 640"/>
                <a:gd name="T18" fmla="*/ 2373493 w 2706"/>
                <a:gd name="T19" fmla="*/ 91602 h 640"/>
                <a:gd name="T20" fmla="*/ 2241514 w 2706"/>
                <a:gd name="T21" fmla="*/ 120646 h 640"/>
                <a:gd name="T22" fmla="*/ 2105278 w 2706"/>
                <a:gd name="T23" fmla="*/ 149691 h 640"/>
                <a:gd name="T24" fmla="*/ 1966913 w 2706"/>
                <a:gd name="T25" fmla="*/ 183204 h 640"/>
                <a:gd name="T26" fmla="*/ 1824290 w 2706"/>
                <a:gd name="T27" fmla="*/ 216716 h 640"/>
                <a:gd name="T28" fmla="*/ 1824290 w 2706"/>
                <a:gd name="T29" fmla="*/ 216716 h 640"/>
                <a:gd name="T30" fmla="*/ 1566718 w 2706"/>
                <a:gd name="T31" fmla="*/ 281508 h 640"/>
                <a:gd name="T32" fmla="*/ 1315532 w 2706"/>
                <a:gd name="T33" fmla="*/ 339597 h 640"/>
                <a:gd name="T34" fmla="*/ 1074990 w 2706"/>
                <a:gd name="T35" fmla="*/ 393218 h 640"/>
                <a:gd name="T36" fmla="*/ 842963 w 2706"/>
                <a:gd name="T37" fmla="*/ 444604 h 640"/>
                <a:gd name="T38" fmla="*/ 621578 w 2706"/>
                <a:gd name="T39" fmla="*/ 489288 h 640"/>
                <a:gd name="T40" fmla="*/ 406580 w 2706"/>
                <a:gd name="T41" fmla="*/ 529503 h 640"/>
                <a:gd name="T42" fmla="*/ 200097 w 2706"/>
                <a:gd name="T43" fmla="*/ 567484 h 640"/>
                <a:gd name="T44" fmla="*/ 0 w 2706"/>
                <a:gd name="T45" fmla="*/ 600997 h 640"/>
                <a:gd name="T46" fmla="*/ 0 w 2706"/>
                <a:gd name="T47" fmla="*/ 600997 h 640"/>
                <a:gd name="T48" fmla="*/ 138365 w 2706"/>
                <a:gd name="T49" fmla="*/ 621105 h 640"/>
                <a:gd name="T50" fmla="*/ 270344 w 2706"/>
                <a:gd name="T51" fmla="*/ 638979 h 640"/>
                <a:gd name="T52" fmla="*/ 398066 w 2706"/>
                <a:gd name="T53" fmla="*/ 654618 h 640"/>
                <a:gd name="T54" fmla="*/ 523659 w 2706"/>
                <a:gd name="T55" fmla="*/ 668023 h 640"/>
                <a:gd name="T56" fmla="*/ 644994 w 2706"/>
                <a:gd name="T57" fmla="*/ 681428 h 640"/>
                <a:gd name="T58" fmla="*/ 762072 w 2706"/>
                <a:gd name="T59" fmla="*/ 690365 h 640"/>
                <a:gd name="T60" fmla="*/ 874893 w 2706"/>
                <a:gd name="T61" fmla="*/ 699302 h 640"/>
                <a:gd name="T62" fmla="*/ 985585 w 2706"/>
                <a:gd name="T63" fmla="*/ 706004 h 640"/>
                <a:gd name="T64" fmla="*/ 1094148 w 2706"/>
                <a:gd name="T65" fmla="*/ 710473 h 640"/>
                <a:gd name="T66" fmla="*/ 1198454 w 2706"/>
                <a:gd name="T67" fmla="*/ 712707 h 640"/>
                <a:gd name="T68" fmla="*/ 1298503 w 2706"/>
                <a:gd name="T69" fmla="*/ 714941 h 640"/>
                <a:gd name="T70" fmla="*/ 1396423 w 2706"/>
                <a:gd name="T71" fmla="*/ 714941 h 640"/>
                <a:gd name="T72" fmla="*/ 1492214 w 2706"/>
                <a:gd name="T73" fmla="*/ 712707 h 640"/>
                <a:gd name="T74" fmla="*/ 1585876 w 2706"/>
                <a:gd name="T75" fmla="*/ 710473 h 640"/>
                <a:gd name="T76" fmla="*/ 1675282 w 2706"/>
                <a:gd name="T77" fmla="*/ 706004 h 640"/>
                <a:gd name="T78" fmla="*/ 1762558 w 2706"/>
                <a:gd name="T79" fmla="*/ 699302 h 640"/>
                <a:gd name="T80" fmla="*/ 1845577 w 2706"/>
                <a:gd name="T81" fmla="*/ 692599 h 640"/>
                <a:gd name="T82" fmla="*/ 1928596 w 2706"/>
                <a:gd name="T83" fmla="*/ 683662 h 640"/>
                <a:gd name="T84" fmla="*/ 2007358 w 2706"/>
                <a:gd name="T85" fmla="*/ 672491 h 640"/>
                <a:gd name="T86" fmla="*/ 2086119 w 2706"/>
                <a:gd name="T87" fmla="*/ 661320 h 640"/>
                <a:gd name="T88" fmla="*/ 2160624 w 2706"/>
                <a:gd name="T89" fmla="*/ 647915 h 640"/>
                <a:gd name="T90" fmla="*/ 2235128 w 2706"/>
                <a:gd name="T91" fmla="*/ 634510 h 640"/>
                <a:gd name="T92" fmla="*/ 2305375 w 2706"/>
                <a:gd name="T93" fmla="*/ 618871 h 640"/>
                <a:gd name="T94" fmla="*/ 2375622 w 2706"/>
                <a:gd name="T95" fmla="*/ 603231 h 640"/>
                <a:gd name="T96" fmla="*/ 2443740 w 2706"/>
                <a:gd name="T97" fmla="*/ 585358 h 640"/>
                <a:gd name="T98" fmla="*/ 2509729 w 2706"/>
                <a:gd name="T99" fmla="*/ 567484 h 640"/>
                <a:gd name="T100" fmla="*/ 2573590 w 2706"/>
                <a:gd name="T101" fmla="*/ 547377 h 640"/>
                <a:gd name="T102" fmla="*/ 2637451 w 2706"/>
                <a:gd name="T103" fmla="*/ 527269 h 640"/>
                <a:gd name="T104" fmla="*/ 2758786 w 2706"/>
                <a:gd name="T105" fmla="*/ 482585 h 640"/>
                <a:gd name="T106" fmla="*/ 2875865 w 2706"/>
                <a:gd name="T107" fmla="*/ 435667 h 640"/>
                <a:gd name="T108" fmla="*/ 2875865 w 2706"/>
                <a:gd name="T109" fmla="*/ 435667 h 640"/>
                <a:gd name="T110" fmla="*/ 2880122 w 2706"/>
                <a:gd name="T111" fmla="*/ 433433 h 640"/>
                <a:gd name="T112" fmla="*/ 2880122 w 2706"/>
                <a:gd name="T113" fmla="*/ 433433 h 640"/>
                <a:gd name="T114" fmla="*/ 2880122 w 2706"/>
                <a:gd name="T115" fmla="*/ 0 h 640"/>
                <a:gd name="T116" fmla="*/ 2880122 w 2706"/>
                <a:gd name="T117" fmla="*/ 0 h 640"/>
                <a:gd name="T118" fmla="*/ 2873736 w 2706"/>
                <a:gd name="T119" fmla="*/ 0 h 640"/>
                <a:gd name="T120" fmla="*/ 2873736 w 2706"/>
                <a:gd name="T121" fmla="*/ 0 h 640"/>
                <a:gd name="T122" fmla="*/ 17694720 60000 65536"/>
                <a:gd name="T123" fmla="*/ 0 60000 65536"/>
                <a:gd name="T124" fmla="*/ 5898240 60000 65536"/>
                <a:gd name="T125" fmla="*/ 1179648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2706"/>
                <a:gd name="T184" fmla="*/ 0 h 640"/>
                <a:gd name="T185" fmla="*/ 2706 w 2706"/>
                <a:gd name="T186" fmla="*/ 640 h 640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rgbClr val="C6E7FC">
                <a:alpha val="2901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" name="Freeform 18"/>
            <p:cNvSpPr>
              <a:spLocks/>
            </p:cNvSpPr>
            <p:nvPr/>
          </p:nvSpPr>
          <p:spPr bwMode="auto">
            <a:xfrm>
              <a:off x="2622407" y="730943"/>
              <a:ext cx="5551624" cy="851224"/>
            </a:xfrm>
            <a:custGeom>
              <a:avLst/>
              <a:gdLst>
                <a:gd name="T0" fmla="*/ 2775812 w 5216"/>
                <a:gd name="T1" fmla="*/ 0 h 762"/>
                <a:gd name="T2" fmla="*/ 5551624 w 5216"/>
                <a:gd name="T3" fmla="*/ 425612 h 762"/>
                <a:gd name="T4" fmla="*/ 2775812 w 5216"/>
                <a:gd name="T5" fmla="*/ 851224 h 762"/>
                <a:gd name="T6" fmla="*/ 0 w 5216"/>
                <a:gd name="T7" fmla="*/ 425612 h 762"/>
                <a:gd name="T8" fmla="*/ 5551624 w 5216"/>
                <a:gd name="T9" fmla="*/ 797604 h 762"/>
                <a:gd name="T10" fmla="*/ 5304696 w 5216"/>
                <a:gd name="T11" fmla="*/ 766325 h 762"/>
                <a:gd name="T12" fmla="*/ 4766137 w 5216"/>
                <a:gd name="T13" fmla="*/ 681426 h 762"/>
                <a:gd name="T14" fmla="*/ 4165847 w 5216"/>
                <a:gd name="T15" fmla="*/ 567483 h 762"/>
                <a:gd name="T16" fmla="*/ 3497438 w 5216"/>
                <a:gd name="T17" fmla="*/ 417792 h 762"/>
                <a:gd name="T18" fmla="*/ 3135561 w 5216"/>
                <a:gd name="T19" fmla="*/ 330659 h 762"/>
                <a:gd name="T20" fmla="*/ 2854574 w 5216"/>
                <a:gd name="T21" fmla="*/ 263634 h 762"/>
                <a:gd name="T22" fmla="*/ 2586359 w 5216"/>
                <a:gd name="T23" fmla="*/ 205545 h 762"/>
                <a:gd name="T24" fmla="*/ 2330916 w 5216"/>
                <a:gd name="T25" fmla="*/ 156393 h 762"/>
                <a:gd name="T26" fmla="*/ 2086116 w 5216"/>
                <a:gd name="T27" fmla="*/ 113943 h 762"/>
                <a:gd name="T28" fmla="*/ 1851960 w 5216"/>
                <a:gd name="T29" fmla="*/ 80431 h 762"/>
                <a:gd name="T30" fmla="*/ 1419836 w 5216"/>
                <a:gd name="T31" fmla="*/ 31279 h 762"/>
                <a:gd name="T32" fmla="*/ 1032415 w 5216"/>
                <a:gd name="T33" fmla="*/ 4468 h 762"/>
                <a:gd name="T34" fmla="*/ 685438 w 5216"/>
                <a:gd name="T35" fmla="*/ 0 h 762"/>
                <a:gd name="T36" fmla="*/ 381036 w 5216"/>
                <a:gd name="T37" fmla="*/ 11171 h 762"/>
                <a:gd name="T38" fmla="*/ 117078 w 5216"/>
                <a:gd name="T39" fmla="*/ 35747 h 762"/>
                <a:gd name="T40" fmla="*/ 0 w 5216"/>
                <a:gd name="T41" fmla="*/ 53620 h 762"/>
                <a:gd name="T42" fmla="*/ 334204 w 5216"/>
                <a:gd name="T43" fmla="*/ 96070 h 762"/>
                <a:gd name="T44" fmla="*/ 693953 w 5216"/>
                <a:gd name="T45" fmla="*/ 156393 h 762"/>
                <a:gd name="T46" fmla="*/ 1079246 w 5216"/>
                <a:gd name="T47" fmla="*/ 234589 h 762"/>
                <a:gd name="T48" fmla="*/ 1492212 w 5216"/>
                <a:gd name="T49" fmla="*/ 330659 h 762"/>
                <a:gd name="T50" fmla="*/ 1868990 w 5216"/>
                <a:gd name="T51" fmla="*/ 422261 h 762"/>
                <a:gd name="T52" fmla="*/ 2562943 w 5216"/>
                <a:gd name="T53" fmla="*/ 576419 h 762"/>
                <a:gd name="T54" fmla="*/ 2882247 w 5216"/>
                <a:gd name="T55" fmla="*/ 638977 h 762"/>
                <a:gd name="T56" fmla="*/ 3184521 w 5216"/>
                <a:gd name="T57" fmla="*/ 692597 h 762"/>
                <a:gd name="T58" fmla="*/ 3469765 w 5216"/>
                <a:gd name="T59" fmla="*/ 739515 h 762"/>
                <a:gd name="T60" fmla="*/ 3737980 w 5216"/>
                <a:gd name="T61" fmla="*/ 775262 h 762"/>
                <a:gd name="T62" fmla="*/ 3991294 w 5216"/>
                <a:gd name="T63" fmla="*/ 806540 h 762"/>
                <a:gd name="T64" fmla="*/ 4229707 w 5216"/>
                <a:gd name="T65" fmla="*/ 826648 h 762"/>
                <a:gd name="T66" fmla="*/ 4453220 w 5216"/>
                <a:gd name="T67" fmla="*/ 842287 h 762"/>
                <a:gd name="T68" fmla="*/ 4666089 w 5216"/>
                <a:gd name="T69" fmla="*/ 851224 h 762"/>
                <a:gd name="T70" fmla="*/ 4864057 w 5216"/>
                <a:gd name="T71" fmla="*/ 851224 h 762"/>
                <a:gd name="T72" fmla="*/ 5051382 w 5216"/>
                <a:gd name="T73" fmla="*/ 846756 h 762"/>
                <a:gd name="T74" fmla="*/ 5228063 w 5216"/>
                <a:gd name="T75" fmla="*/ 835585 h 762"/>
                <a:gd name="T76" fmla="*/ 5394101 w 5216"/>
                <a:gd name="T77" fmla="*/ 817711 h 762"/>
                <a:gd name="T78" fmla="*/ 5551624 w 5216"/>
                <a:gd name="T79" fmla="*/ 797604 h 762"/>
                <a:gd name="T80" fmla="*/ 17694720 60000 65536"/>
                <a:gd name="T81" fmla="*/ 0 60000 65536"/>
                <a:gd name="T82" fmla="*/ 5898240 60000 65536"/>
                <a:gd name="T83" fmla="*/ 1179648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5216"/>
                <a:gd name="T121" fmla="*/ 0 h 762"/>
                <a:gd name="T122" fmla="*/ 5216 w 5216"/>
                <a:gd name="T123" fmla="*/ 762 h 762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rgbClr val="C6E7FC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" name="Freeform 22"/>
            <p:cNvSpPr>
              <a:spLocks/>
            </p:cNvSpPr>
            <p:nvPr/>
          </p:nvSpPr>
          <p:spPr bwMode="auto">
            <a:xfrm>
              <a:off x="2832079" y="743233"/>
              <a:ext cx="5474997" cy="775264"/>
            </a:xfrm>
            <a:custGeom>
              <a:avLst/>
              <a:gdLst>
                <a:gd name="T0" fmla="*/ 2737499 w 5144"/>
                <a:gd name="T1" fmla="*/ 0 h 694"/>
                <a:gd name="T2" fmla="*/ 5474997 w 5144"/>
                <a:gd name="T3" fmla="*/ 387632 h 694"/>
                <a:gd name="T4" fmla="*/ 2737499 w 5144"/>
                <a:gd name="T5" fmla="*/ 775264 h 694"/>
                <a:gd name="T6" fmla="*/ 0 w 5144"/>
                <a:gd name="T7" fmla="*/ 387632 h 694"/>
                <a:gd name="T8" fmla="*/ 0 w 5144"/>
                <a:gd name="T9" fmla="*/ 78197 h 694"/>
                <a:gd name="T10" fmla="*/ 0 w 5144"/>
                <a:gd name="T11" fmla="*/ 78197 h 694"/>
                <a:gd name="T12" fmla="*/ 19158 w 5144"/>
                <a:gd name="T13" fmla="*/ 73728 h 694"/>
                <a:gd name="T14" fmla="*/ 76633 w 5144"/>
                <a:gd name="T15" fmla="*/ 62557 h 694"/>
                <a:gd name="T16" fmla="*/ 174553 w 5144"/>
                <a:gd name="T17" fmla="*/ 46918 h 694"/>
                <a:gd name="T18" fmla="*/ 238414 w 5144"/>
                <a:gd name="T19" fmla="*/ 37981 h 694"/>
                <a:gd name="T20" fmla="*/ 312918 w 5144"/>
                <a:gd name="T21" fmla="*/ 29044 h 694"/>
                <a:gd name="T22" fmla="*/ 395937 w 5144"/>
                <a:gd name="T23" fmla="*/ 22342 h 694"/>
                <a:gd name="T24" fmla="*/ 491728 w 5144"/>
                <a:gd name="T25" fmla="*/ 15639 h 694"/>
                <a:gd name="T26" fmla="*/ 596034 w 5144"/>
                <a:gd name="T27" fmla="*/ 8937 h 694"/>
                <a:gd name="T28" fmla="*/ 713112 w 5144"/>
                <a:gd name="T29" fmla="*/ 4468 h 694"/>
                <a:gd name="T30" fmla="*/ 840834 w 5144"/>
                <a:gd name="T31" fmla="*/ 2234 h 694"/>
                <a:gd name="T32" fmla="*/ 979199 w 5144"/>
                <a:gd name="T33" fmla="*/ 0 h 694"/>
                <a:gd name="T34" fmla="*/ 1128207 w 5144"/>
                <a:gd name="T35" fmla="*/ 2234 h 694"/>
                <a:gd name="T36" fmla="*/ 1287859 w 5144"/>
                <a:gd name="T37" fmla="*/ 6703 h 694"/>
                <a:gd name="T38" fmla="*/ 1460283 w 5144"/>
                <a:gd name="T39" fmla="*/ 15639 h 694"/>
                <a:gd name="T40" fmla="*/ 1643351 w 5144"/>
                <a:gd name="T41" fmla="*/ 26810 h 694"/>
                <a:gd name="T42" fmla="*/ 1837062 w 5144"/>
                <a:gd name="T43" fmla="*/ 44684 h 694"/>
                <a:gd name="T44" fmla="*/ 2043545 w 5144"/>
                <a:gd name="T45" fmla="*/ 64792 h 694"/>
                <a:gd name="T46" fmla="*/ 2262800 w 5144"/>
                <a:gd name="T47" fmla="*/ 89368 h 694"/>
                <a:gd name="T48" fmla="*/ 2492699 w 5144"/>
                <a:gd name="T49" fmla="*/ 118412 h 694"/>
                <a:gd name="T50" fmla="*/ 2735370 w 5144"/>
                <a:gd name="T51" fmla="*/ 154159 h 694"/>
                <a:gd name="T52" fmla="*/ 2988684 w 5144"/>
                <a:gd name="T53" fmla="*/ 194375 h 694"/>
                <a:gd name="T54" fmla="*/ 3254771 w 5144"/>
                <a:gd name="T55" fmla="*/ 241293 h 694"/>
                <a:gd name="T56" fmla="*/ 3533629 w 5144"/>
                <a:gd name="T57" fmla="*/ 297147 h 694"/>
                <a:gd name="T58" fmla="*/ 3825260 w 5144"/>
                <a:gd name="T59" fmla="*/ 357470 h 694"/>
                <a:gd name="T60" fmla="*/ 4129663 w 5144"/>
                <a:gd name="T61" fmla="*/ 424496 h 694"/>
                <a:gd name="T62" fmla="*/ 4446839 w 5144"/>
                <a:gd name="T63" fmla="*/ 500459 h 694"/>
                <a:gd name="T64" fmla="*/ 4776786 w 5144"/>
                <a:gd name="T65" fmla="*/ 583124 h 694"/>
                <a:gd name="T66" fmla="*/ 5119505 w 5144"/>
                <a:gd name="T67" fmla="*/ 674725 h 694"/>
                <a:gd name="T68" fmla="*/ 5474997 w 5144"/>
                <a:gd name="T69" fmla="*/ 775264 h 694"/>
                <a:gd name="T70" fmla="*/ 17694720 60000 65536"/>
                <a:gd name="T71" fmla="*/ 0 60000 65536"/>
                <a:gd name="T72" fmla="*/ 5898240 60000 65536"/>
                <a:gd name="T73" fmla="*/ 1179648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5144"/>
                <a:gd name="T106" fmla="*/ 0 h 694"/>
                <a:gd name="T107" fmla="*/ 5144 w 5144"/>
                <a:gd name="T108" fmla="*/ 694 h 694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9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" name="Freeform 26"/>
            <p:cNvSpPr>
              <a:spLocks/>
            </p:cNvSpPr>
            <p:nvPr/>
          </p:nvSpPr>
          <p:spPr bwMode="auto">
            <a:xfrm>
              <a:off x="5616409" y="729828"/>
              <a:ext cx="3312240" cy="652387"/>
            </a:xfrm>
            <a:custGeom>
              <a:avLst/>
              <a:gdLst>
                <a:gd name="T0" fmla="*/ 1656120 w 3112"/>
                <a:gd name="T1" fmla="*/ 0 h 584"/>
                <a:gd name="T2" fmla="*/ 3312240 w 3112"/>
                <a:gd name="T3" fmla="*/ 326194 h 584"/>
                <a:gd name="T4" fmla="*/ 1656120 w 3112"/>
                <a:gd name="T5" fmla="*/ 652387 h 584"/>
                <a:gd name="T6" fmla="*/ 0 w 3112"/>
                <a:gd name="T7" fmla="*/ 326194 h 584"/>
                <a:gd name="T8" fmla="*/ 0 w 3112"/>
                <a:gd name="T9" fmla="*/ 652387 h 584"/>
                <a:gd name="T10" fmla="*/ 0 w 3112"/>
                <a:gd name="T11" fmla="*/ 652387 h 584"/>
                <a:gd name="T12" fmla="*/ 95791 w 3112"/>
                <a:gd name="T13" fmla="*/ 625577 h 584"/>
                <a:gd name="T14" fmla="*/ 357620 w 3112"/>
                <a:gd name="T15" fmla="*/ 556316 h 584"/>
                <a:gd name="T16" fmla="*/ 538558 w 3112"/>
                <a:gd name="T17" fmla="*/ 509398 h 584"/>
                <a:gd name="T18" fmla="*/ 747170 w 3112"/>
                <a:gd name="T19" fmla="*/ 458011 h 584"/>
                <a:gd name="T20" fmla="*/ 979197 w 3112"/>
                <a:gd name="T21" fmla="*/ 402156 h 584"/>
                <a:gd name="T22" fmla="*/ 1228254 w 3112"/>
                <a:gd name="T23" fmla="*/ 341833 h 584"/>
                <a:gd name="T24" fmla="*/ 1492211 w 3112"/>
                <a:gd name="T25" fmla="*/ 283744 h 584"/>
                <a:gd name="T26" fmla="*/ 1762554 w 3112"/>
                <a:gd name="T27" fmla="*/ 225654 h 584"/>
                <a:gd name="T28" fmla="*/ 2039284 w 3112"/>
                <a:gd name="T29" fmla="*/ 172034 h 584"/>
                <a:gd name="T30" fmla="*/ 2313885 w 3112"/>
                <a:gd name="T31" fmla="*/ 120647 h 584"/>
                <a:gd name="T32" fmla="*/ 2450121 w 3112"/>
                <a:gd name="T33" fmla="*/ 98305 h 584"/>
                <a:gd name="T34" fmla="*/ 2582100 w 3112"/>
                <a:gd name="T35" fmla="*/ 75963 h 584"/>
                <a:gd name="T36" fmla="*/ 2714078 w 3112"/>
                <a:gd name="T37" fmla="*/ 58089 h 584"/>
                <a:gd name="T38" fmla="*/ 2841800 w 3112"/>
                <a:gd name="T39" fmla="*/ 40216 h 584"/>
                <a:gd name="T40" fmla="*/ 2967392 w 3112"/>
                <a:gd name="T41" fmla="*/ 26810 h 584"/>
                <a:gd name="T42" fmla="*/ 3086599 w 3112"/>
                <a:gd name="T43" fmla="*/ 15639 h 584"/>
                <a:gd name="T44" fmla="*/ 3201548 w 3112"/>
                <a:gd name="T45" fmla="*/ 6703 h 584"/>
                <a:gd name="T46" fmla="*/ 3312240 w 3112"/>
                <a:gd name="T47" fmla="*/ 0 h 584"/>
                <a:gd name="T48" fmla="*/ 17694720 60000 65536"/>
                <a:gd name="T49" fmla="*/ 0 60000 65536"/>
                <a:gd name="T50" fmla="*/ 5898240 60000 65536"/>
                <a:gd name="T51" fmla="*/ 1179648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3112"/>
                <a:gd name="T73" fmla="*/ 0 h 584"/>
                <a:gd name="T74" fmla="*/ 3112 w 3112"/>
                <a:gd name="T75" fmla="*/ 584 h 584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9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" name="Freeform 19"/>
            <p:cNvSpPr>
              <a:spLocks/>
            </p:cNvSpPr>
            <p:nvPr/>
          </p:nvSpPr>
          <p:spPr bwMode="auto">
            <a:xfrm>
              <a:off x="211665" y="714192"/>
              <a:ext cx="8723376" cy="1331576"/>
            </a:xfrm>
            <a:custGeom>
              <a:avLst/>
              <a:gdLst>
                <a:gd name="T0" fmla="*/ 4361688 w 8196"/>
                <a:gd name="T1" fmla="*/ 0 h 1192"/>
                <a:gd name="T2" fmla="*/ 8723376 w 8196"/>
                <a:gd name="T3" fmla="*/ 665788 h 1192"/>
                <a:gd name="T4" fmla="*/ 4361688 w 8196"/>
                <a:gd name="T5" fmla="*/ 1331576 h 1192"/>
                <a:gd name="T6" fmla="*/ 0 w 8196"/>
                <a:gd name="T7" fmla="*/ 665788 h 1192"/>
                <a:gd name="T8" fmla="*/ 8719119 w 8196"/>
                <a:gd name="T9" fmla="*/ 571952 h 1192"/>
                <a:gd name="T10" fmla="*/ 8557338 w 8196"/>
                <a:gd name="T11" fmla="*/ 636744 h 1192"/>
                <a:gd name="T12" fmla="*/ 8384914 w 8196"/>
                <a:gd name="T13" fmla="*/ 692598 h 1192"/>
                <a:gd name="T14" fmla="*/ 8201847 w 8196"/>
                <a:gd name="T15" fmla="*/ 743985 h 1192"/>
                <a:gd name="T16" fmla="*/ 8006007 w 8196"/>
                <a:gd name="T17" fmla="*/ 784200 h 1192"/>
                <a:gd name="T18" fmla="*/ 7793138 w 8196"/>
                <a:gd name="T19" fmla="*/ 815479 h 1192"/>
                <a:gd name="T20" fmla="*/ 7563239 w 8196"/>
                <a:gd name="T21" fmla="*/ 837820 h 1192"/>
                <a:gd name="T22" fmla="*/ 7314183 w 8196"/>
                <a:gd name="T23" fmla="*/ 851226 h 1192"/>
                <a:gd name="T24" fmla="*/ 7043839 w 8196"/>
                <a:gd name="T25" fmla="*/ 848991 h 1192"/>
                <a:gd name="T26" fmla="*/ 6750079 w 8196"/>
                <a:gd name="T27" fmla="*/ 837820 h 1192"/>
                <a:gd name="T28" fmla="*/ 6430776 w 8196"/>
                <a:gd name="T29" fmla="*/ 811010 h 1192"/>
                <a:gd name="T30" fmla="*/ 6083799 w 8196"/>
                <a:gd name="T31" fmla="*/ 770795 h 1192"/>
                <a:gd name="T32" fmla="*/ 5709149 w 8196"/>
                <a:gd name="T33" fmla="*/ 717174 h 1192"/>
                <a:gd name="T34" fmla="*/ 5302569 w 8196"/>
                <a:gd name="T35" fmla="*/ 645680 h 1192"/>
                <a:gd name="T36" fmla="*/ 4861930 w 8196"/>
                <a:gd name="T37" fmla="*/ 558547 h 1192"/>
                <a:gd name="T38" fmla="*/ 4387232 w 8196"/>
                <a:gd name="T39" fmla="*/ 453540 h 1192"/>
                <a:gd name="T40" fmla="*/ 3874218 w 8196"/>
                <a:gd name="T41" fmla="*/ 330660 h 1192"/>
                <a:gd name="T42" fmla="*/ 3614517 w 8196"/>
                <a:gd name="T43" fmla="*/ 268103 h 1192"/>
                <a:gd name="T44" fmla="*/ 3122790 w 8196"/>
                <a:gd name="T45" fmla="*/ 165330 h 1192"/>
                <a:gd name="T46" fmla="*/ 2673636 w 8196"/>
                <a:gd name="T47" fmla="*/ 91602 h 1192"/>
                <a:gd name="T48" fmla="*/ 2262799 w 8196"/>
                <a:gd name="T49" fmla="*/ 40215 h 1192"/>
                <a:gd name="T50" fmla="*/ 1890278 w 8196"/>
                <a:gd name="T51" fmla="*/ 11171 h 1192"/>
                <a:gd name="T52" fmla="*/ 1556073 w 8196"/>
                <a:gd name="T53" fmla="*/ 0 h 1192"/>
                <a:gd name="T54" fmla="*/ 1258056 w 8196"/>
                <a:gd name="T55" fmla="*/ 4468 h 1192"/>
                <a:gd name="T56" fmla="*/ 994099 w 8196"/>
                <a:gd name="T57" fmla="*/ 22342 h 1192"/>
                <a:gd name="T58" fmla="*/ 762071 w 8196"/>
                <a:gd name="T59" fmla="*/ 49152 h 1192"/>
                <a:gd name="T60" fmla="*/ 564103 w 8196"/>
                <a:gd name="T61" fmla="*/ 82665 h 1192"/>
                <a:gd name="T62" fmla="*/ 398065 w 8196"/>
                <a:gd name="T63" fmla="*/ 120646 h 1192"/>
                <a:gd name="T64" fmla="*/ 263958 w 8196"/>
                <a:gd name="T65" fmla="*/ 160862 h 1192"/>
                <a:gd name="T66" fmla="*/ 157523 w 8196"/>
                <a:gd name="T67" fmla="*/ 196609 h 1192"/>
                <a:gd name="T68" fmla="*/ 51089 w 8196"/>
                <a:gd name="T69" fmla="*/ 241292 h 1192"/>
                <a:gd name="T70" fmla="*/ 0 w 8196"/>
                <a:gd name="T71" fmla="*/ 268103 h 1192"/>
                <a:gd name="T72" fmla="*/ 8719119 w 8196"/>
                <a:gd name="T73" fmla="*/ 1331576 h 1192"/>
                <a:gd name="T74" fmla="*/ 8723376 w 8196"/>
                <a:gd name="T75" fmla="*/ 1324873 h 1192"/>
                <a:gd name="T76" fmla="*/ 8723376 w 8196"/>
                <a:gd name="T77" fmla="*/ 569718 h 1192"/>
                <a:gd name="T78" fmla="*/ 8719119 w 8196"/>
                <a:gd name="T79" fmla="*/ 571952 h 1192"/>
                <a:gd name="T80" fmla="*/ 17694720 60000 65536"/>
                <a:gd name="T81" fmla="*/ 0 60000 65536"/>
                <a:gd name="T82" fmla="*/ 5898240 60000 65536"/>
                <a:gd name="T83" fmla="*/ 1179648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8196"/>
                <a:gd name="T121" fmla="*/ 0 h 1192"/>
                <a:gd name="T122" fmla="*/ 8196 w 8196"/>
                <a:gd name="T123" fmla="*/ 1192 h 1192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2" y="51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2" name="Vertical Title 1"/>
          <p:cNvSpPr txBox="1">
            <a:spLocks noGrp="1"/>
          </p:cNvSpPr>
          <p:nvPr>
            <p:ph type="title" orient="vert"/>
          </p:nvPr>
        </p:nvSpPr>
        <p:spPr>
          <a:xfrm>
            <a:off x="6629400" y="1447796"/>
            <a:ext cx="2057400" cy="4487335"/>
          </a:xfrm>
        </p:spPr>
        <p:txBody>
          <a:bodyPr vert="eaVert" anchorCtr="0"/>
          <a:lstStyle>
            <a:lvl1pPr algn="l">
              <a:defRPr>
                <a:solidFill>
                  <a:srgbClr val="073E87"/>
                </a:solidFill>
              </a:defRPr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3" name="Vertical Text Placeholder 2"/>
          <p:cNvSpPr txBox="1">
            <a:spLocks noGrp="1"/>
          </p:cNvSpPr>
          <p:nvPr>
            <p:ph type="body" orient="vert" idx="1"/>
          </p:nvPr>
        </p:nvSpPr>
        <p:spPr>
          <a:xfrm>
            <a:off x="457200" y="1447796"/>
            <a:ext cx="6019796" cy="4487335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Date Placeholder 3"/>
          <p:cNvSpPr txBox="1"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B06735C3-A401-442F-90C3-C497BD100795}" type="datetime1">
              <a:rPr lang="en-US"/>
              <a:pPr>
                <a:defRPr/>
              </a:pPr>
              <a:t>9/8/2024</a:t>
            </a:fld>
            <a:endParaRPr/>
          </a:p>
        </p:txBody>
      </p:sp>
      <p:sp>
        <p:nvSpPr>
          <p:cNvPr id="14" name="Footer Placeholder 4"/>
          <p:cNvSpPr txBox="1"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/>
          </a:p>
        </p:txBody>
      </p:sp>
      <p:sp>
        <p:nvSpPr>
          <p:cNvPr id="15" name="Slide Number Placeholder 5"/>
          <p:cNvSpPr txBox="1"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D86DC6-0BE5-49A9-8E61-E8E8BA82BB1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18713259"/>
      </p:ext>
    </p:extLst>
  </p:cSld>
  <p:clrMapOvr>
    <a:masterClrMapping/>
  </p:clrMapOvr>
  <p:transition spd="med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20"/>
          <p:cNvSpPr>
            <a:spLocks noChangeArrowheads="1"/>
          </p:cNvSpPr>
          <p:nvPr/>
        </p:nvSpPr>
        <p:spPr bwMode="auto">
          <a:xfrm>
            <a:off x="2171700" y="147638"/>
            <a:ext cx="6529388" cy="946150"/>
          </a:xfrm>
          <a:prstGeom prst="rect">
            <a:avLst/>
          </a:prstGeom>
          <a:noFill/>
          <a:ln w="6345">
            <a:solidFill>
              <a:srgbClr val="4F81BD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 anchorCtr="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14" name="Rectangle 32"/>
          <p:cNvSpPr>
            <a:spLocks noChangeArrowheads="1"/>
          </p:cNvSpPr>
          <p:nvPr/>
        </p:nvSpPr>
        <p:spPr bwMode="auto">
          <a:xfrm>
            <a:off x="914400" y="1214438"/>
            <a:ext cx="7786688" cy="5346700"/>
          </a:xfrm>
          <a:prstGeom prst="rect">
            <a:avLst/>
          </a:prstGeom>
          <a:noFill/>
          <a:ln w="6345">
            <a:solidFill>
              <a:srgbClr val="C0504D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 anchorCtr="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15" name="Rectangle 31"/>
          <p:cNvSpPr>
            <a:spLocks noChangeArrowheads="1"/>
          </p:cNvSpPr>
          <p:nvPr/>
        </p:nvSpPr>
        <p:spPr bwMode="auto">
          <a:xfrm>
            <a:off x="250825" y="1214438"/>
            <a:ext cx="228600" cy="5346700"/>
          </a:xfrm>
          <a:prstGeom prst="rect">
            <a:avLst/>
          </a:prstGeom>
          <a:solidFill>
            <a:srgbClr val="C050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 anchorCtr="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pic>
        <p:nvPicPr>
          <p:cNvPr id="16" name="Picture 16" descr="Mayfield Primary School">
            <a:hlinkClick r:id="rId2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47638"/>
            <a:ext cx="1684338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Title 7"/>
          <p:cNvSpPr txBox="1">
            <a:spLocks noChangeArrowheads="1"/>
          </p:cNvSpPr>
          <p:nvPr/>
        </p:nvSpPr>
        <p:spPr bwMode="auto">
          <a:xfrm>
            <a:off x="2171700" y="201613"/>
            <a:ext cx="6529388" cy="407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Ctr="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80000"/>
              </a:lnSpc>
            </a:pPr>
            <a:r>
              <a:rPr lang="en-US" altLang="en-US" sz="2500">
                <a:solidFill>
                  <a:srgbClr val="000000"/>
                </a:solidFill>
              </a:rPr>
              <a:t>Key Instant Recall Facts</a:t>
            </a:r>
          </a:p>
        </p:txBody>
      </p:sp>
      <p:sp>
        <p:nvSpPr>
          <p:cNvPr id="18" name="TextBox 11"/>
          <p:cNvSpPr txBox="1">
            <a:spLocks noChangeArrowheads="1"/>
          </p:cNvSpPr>
          <p:nvPr/>
        </p:nvSpPr>
        <p:spPr bwMode="auto">
          <a:xfrm>
            <a:off x="927100" y="1541463"/>
            <a:ext cx="778510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en-GB" altLang="en-US" sz="120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By the end of this half term, children should know the following facts. The aim is for them to recall these facts </a:t>
            </a:r>
            <a:r>
              <a:rPr lang="en-GB" altLang="en-US" sz="1200" b="1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instantly</a:t>
            </a:r>
            <a:r>
              <a:rPr lang="en-GB" altLang="en-US" sz="120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GB" altLang="en-US" sz="1200">
              <a:solidFill>
                <a:srgbClr val="000000"/>
              </a:solidFill>
              <a:ea typeface="Calibri" panose="020F0502020204030204" pitchFamily="34" charset="0"/>
            </a:endParaRPr>
          </a:p>
          <a:p>
            <a:endParaRPr lang="en-GB" altLang="en-US">
              <a:solidFill>
                <a:srgbClr val="000000"/>
              </a:solidFill>
              <a:ea typeface="Calibri" panose="020F0502020204030204" pitchFamily="34" charset="0"/>
            </a:endParaRPr>
          </a:p>
        </p:txBody>
      </p:sp>
      <p:sp>
        <p:nvSpPr>
          <p:cNvPr id="7" name="Text Placeholder 4"/>
          <p:cNvSpPr txBox="1">
            <a:spLocks noGrp="1"/>
          </p:cNvSpPr>
          <p:nvPr>
            <p:ph type="body" idx="4294967295"/>
          </p:nvPr>
        </p:nvSpPr>
        <p:spPr>
          <a:xfrm>
            <a:off x="2171699" y="620319"/>
            <a:ext cx="6527801" cy="473869"/>
          </a:xfrm>
        </p:spPr>
        <p:txBody>
          <a:bodyPr anchorCtr="1"/>
          <a:lstStyle>
            <a:lvl1pPr marL="0" indent="0" algn="ctr">
              <a:buNone/>
              <a:defRPr>
                <a:latin typeface="Calibri" pitchFamily="34"/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6"/>
          <p:cNvSpPr txBox="1">
            <a:spLocks noGrp="1"/>
          </p:cNvSpPr>
          <p:nvPr>
            <p:ph type="body" idx="4294967295"/>
          </p:nvPr>
        </p:nvSpPr>
        <p:spPr>
          <a:xfrm>
            <a:off x="914400" y="1214442"/>
            <a:ext cx="7785101" cy="378360"/>
          </a:xfrm>
        </p:spPr>
        <p:txBody>
          <a:bodyPr anchorCtr="1"/>
          <a:lstStyle>
            <a:lvl1pPr marL="0" indent="0" algn="ctr">
              <a:buNone/>
              <a:defRPr sz="1600" b="1">
                <a:latin typeface="Calibri" pitchFamily="34"/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10"/>
          <p:cNvSpPr txBox="1">
            <a:spLocks noGrp="1"/>
          </p:cNvSpPr>
          <p:nvPr>
            <p:ph type="body" idx="4294967295"/>
          </p:nvPr>
        </p:nvSpPr>
        <p:spPr>
          <a:xfrm>
            <a:off x="915360" y="4293098"/>
            <a:ext cx="7785101" cy="2268251"/>
          </a:xfrm>
        </p:spPr>
        <p:txBody>
          <a:bodyPr/>
          <a:lstStyle>
            <a:lvl1pPr marL="0" indent="0">
              <a:buNone/>
              <a:defRPr sz="1200">
                <a:latin typeface="Calibri" pitchFamily="34"/>
              </a:defRPr>
            </a:lvl1pPr>
            <a:lvl2pPr marL="274320" indent="0">
              <a:buNone/>
              <a:defRPr sz="1050">
                <a:latin typeface="Calibri" pitchFamily="34"/>
              </a:defRPr>
            </a:lvl2pPr>
            <a:lvl3pPr>
              <a:defRPr sz="1050">
                <a:latin typeface="Calibri" pitchFamily="34"/>
              </a:defRPr>
            </a:lvl3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1" name="Content Placeholder 14"/>
          <p:cNvSpPr txBox="1">
            <a:spLocks noGrp="1"/>
          </p:cNvSpPr>
          <p:nvPr>
            <p:ph idx="4294967295"/>
          </p:nvPr>
        </p:nvSpPr>
        <p:spPr>
          <a:xfrm>
            <a:off x="959114" y="1916829"/>
            <a:ext cx="4521195" cy="1668066"/>
          </a:xfrm>
        </p:spPr>
        <p:txBody>
          <a:bodyPr/>
          <a:lstStyle>
            <a:lvl1pPr>
              <a:defRPr>
                <a:latin typeface="Calibri" pitchFamily="34"/>
              </a:defRPr>
            </a:lvl1pPr>
            <a:lvl2pPr>
              <a:defRPr>
                <a:latin typeface="Calibri" pitchFamily="34"/>
              </a:defRPr>
            </a:lvl2pPr>
            <a:lvl3pPr>
              <a:defRPr>
                <a:latin typeface="Calibri" pitchFamily="34"/>
              </a:defRPr>
            </a:lvl3pPr>
            <a:lvl4pPr>
              <a:defRPr>
                <a:latin typeface="Calibri" pitchFamily="34"/>
              </a:defRPr>
            </a:lvl4pPr>
            <a:lvl5pPr>
              <a:defRPr>
                <a:latin typeface="Calibri" pitchFamily="34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12" name="Text Placeholder 22"/>
          <p:cNvSpPr txBox="1">
            <a:spLocks noGrp="1"/>
          </p:cNvSpPr>
          <p:nvPr>
            <p:ph type="body" idx="4294967295"/>
          </p:nvPr>
        </p:nvSpPr>
        <p:spPr>
          <a:xfrm>
            <a:off x="5717779" y="2240865"/>
            <a:ext cx="2694645" cy="1026112"/>
          </a:xfrm>
          <a:solidFill>
            <a:srgbClr val="D9D9D9"/>
          </a:solidFill>
          <a:ln w="25402">
            <a:solidFill>
              <a:srgbClr val="4F81BD"/>
            </a:solidFill>
            <a:prstDash val="solid"/>
          </a:ln>
        </p:spPr>
        <p:txBody>
          <a:bodyPr/>
          <a:lstStyle>
            <a:lvl1pPr marL="0" indent="0" algn="ctr">
              <a:buNone/>
              <a:defRPr sz="1200" b="1" u="sng">
                <a:latin typeface="Calibri" pitchFamily="34"/>
              </a:defRPr>
            </a:lvl1pPr>
            <a:lvl2pPr marL="274320" indent="0">
              <a:buNone/>
              <a:defRPr sz="1200">
                <a:latin typeface="Calibri" pitchFamily="34"/>
              </a:defRPr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3" name="Text Placeholder 10"/>
          <p:cNvSpPr txBox="1">
            <a:spLocks noGrp="1"/>
          </p:cNvSpPr>
          <p:nvPr>
            <p:ph type="body" idx="4294967295"/>
          </p:nvPr>
        </p:nvSpPr>
        <p:spPr>
          <a:xfrm>
            <a:off x="914400" y="3699031"/>
            <a:ext cx="7785101" cy="460619"/>
          </a:xfrm>
        </p:spPr>
        <p:txBody>
          <a:bodyPr/>
          <a:lstStyle>
            <a:lvl1pPr marL="0" indent="0">
              <a:buNone/>
              <a:defRPr sz="1200">
                <a:latin typeface="Calibri" pitchFamily="34"/>
              </a:defRPr>
            </a:lvl1pPr>
            <a:lvl2pPr marL="274320" indent="0">
              <a:buNone/>
              <a:defRPr sz="1050">
                <a:latin typeface="Calibri" pitchFamily="34"/>
              </a:defRPr>
            </a:lvl2pPr>
            <a:lvl3pPr>
              <a:defRPr sz="1050">
                <a:latin typeface="Calibri" pitchFamily="34"/>
              </a:defRPr>
            </a:lvl3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52548961"/>
      </p:ext>
    </p:extLst>
  </p:cSld>
  <p:clrMapOvr>
    <a:masterClrMapping/>
  </p:clrMapOvr>
  <p:transition spd="med">
    <p:fade/>
  </p:transition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ounded Rectangle 13"/>
          <p:cNvSpPr>
            <a:spLocks/>
          </p:cNvSpPr>
          <p:nvPr/>
        </p:nvSpPr>
        <p:spPr bwMode="auto">
          <a:xfrm>
            <a:off x="228600" y="228600"/>
            <a:ext cx="8696325" cy="2468563"/>
          </a:xfrm>
          <a:custGeom>
            <a:avLst/>
            <a:gdLst>
              <a:gd name="T0" fmla="*/ 4347972 w 8695944"/>
              <a:gd name="T1" fmla="*/ 0 h 2468880"/>
              <a:gd name="T2" fmla="*/ 8695944 w 8695944"/>
              <a:gd name="T3" fmla="*/ 1234440 h 2468880"/>
              <a:gd name="T4" fmla="*/ 4347972 w 8695944"/>
              <a:gd name="T5" fmla="*/ 2468880 h 2468880"/>
              <a:gd name="T6" fmla="*/ 0 w 8695944"/>
              <a:gd name="T7" fmla="*/ 1234440 h 2468880"/>
              <a:gd name="T8" fmla="*/ 17694720 60000 65536"/>
              <a:gd name="T9" fmla="*/ 0 60000 65536"/>
              <a:gd name="T10" fmla="*/ 5898240 60000 65536"/>
              <a:gd name="T11" fmla="*/ 11796480 60000 65536"/>
              <a:gd name="T12" fmla="*/ 24305 w 8695944"/>
              <a:gd name="T13" fmla="*/ 24305 h 2468880"/>
              <a:gd name="T14" fmla="*/ 8671639 w 8695944"/>
              <a:gd name="T15" fmla="*/ 2444575 h 246888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8695944" h="2468880">
                <a:moveTo>
                  <a:pt x="82982" y="0"/>
                </a:moveTo>
                <a:lnTo>
                  <a:pt x="82981" y="0"/>
                </a:lnTo>
                <a:cubicBezTo>
                  <a:pt x="37152" y="0"/>
                  <a:pt x="0" y="37152"/>
                  <a:pt x="0" y="82981"/>
                </a:cubicBezTo>
                <a:lnTo>
                  <a:pt x="0" y="2385898"/>
                </a:lnTo>
                <a:cubicBezTo>
                  <a:pt x="0" y="2431727"/>
                  <a:pt x="37152" y="2468880"/>
                  <a:pt x="82982" y="2468880"/>
                </a:cubicBezTo>
                <a:lnTo>
                  <a:pt x="8612962" y="2468880"/>
                </a:lnTo>
                <a:cubicBezTo>
                  <a:pt x="8658791" y="2468880"/>
                  <a:pt x="8695944" y="2431727"/>
                  <a:pt x="8695944" y="2385898"/>
                </a:cubicBezTo>
                <a:lnTo>
                  <a:pt x="8695944" y="82982"/>
                </a:lnTo>
                <a:cubicBezTo>
                  <a:pt x="8695944" y="37152"/>
                  <a:pt x="8658791" y="0"/>
                  <a:pt x="8612962" y="0"/>
                </a:cubicBezTo>
                <a:lnTo>
                  <a:pt x="82982" y="0"/>
                </a:lnTo>
                <a:close/>
              </a:path>
            </a:pathLst>
          </a:custGeom>
          <a:gradFill rotWithShape="0">
            <a:gsLst>
              <a:gs pos="0">
                <a:srgbClr val="0293E0"/>
              </a:gs>
              <a:gs pos="100000">
                <a:srgbClr val="83D3FE"/>
              </a:gs>
            </a:gsLst>
            <a:lin ang="5400000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 anchor="ctr" anchorCtr="1"/>
          <a:lstStyle/>
          <a:p>
            <a:endParaRPr lang="en-US"/>
          </a:p>
        </p:txBody>
      </p:sp>
      <p:grpSp>
        <p:nvGrpSpPr>
          <p:cNvPr id="1027" name="Group 15"/>
          <p:cNvGrpSpPr>
            <a:grpSpLocks/>
          </p:cNvGrpSpPr>
          <p:nvPr/>
        </p:nvGrpSpPr>
        <p:grpSpPr bwMode="auto">
          <a:xfrm>
            <a:off x="211138" y="1679575"/>
            <a:ext cx="8723312" cy="1330325"/>
            <a:chOff x="211665" y="1679432"/>
            <a:chExt cx="8723376" cy="1329875"/>
          </a:xfrm>
        </p:grpSpPr>
        <p:sp>
          <p:nvSpPr>
            <p:cNvPr id="1033" name="Freeform 14"/>
            <p:cNvSpPr>
              <a:spLocks/>
            </p:cNvSpPr>
            <p:nvPr/>
          </p:nvSpPr>
          <p:spPr bwMode="auto">
            <a:xfrm>
              <a:off x="6047439" y="1824465"/>
              <a:ext cx="2876428" cy="714027"/>
            </a:xfrm>
            <a:custGeom>
              <a:avLst/>
              <a:gdLst>
                <a:gd name="T0" fmla="*/ 1438214 w 2706"/>
                <a:gd name="T1" fmla="*/ 0 h 640"/>
                <a:gd name="T2" fmla="*/ 2876428 w 2706"/>
                <a:gd name="T3" fmla="*/ 357014 h 640"/>
                <a:gd name="T4" fmla="*/ 1438214 w 2706"/>
                <a:gd name="T5" fmla="*/ 714027 h 640"/>
                <a:gd name="T6" fmla="*/ 0 w 2706"/>
                <a:gd name="T7" fmla="*/ 357014 h 640"/>
                <a:gd name="T8" fmla="*/ 2870050 w 2706"/>
                <a:gd name="T9" fmla="*/ 0 h 640"/>
                <a:gd name="T10" fmla="*/ 2870050 w 2706"/>
                <a:gd name="T11" fmla="*/ 0 h 640"/>
                <a:gd name="T12" fmla="*/ 2748870 w 2706"/>
                <a:gd name="T13" fmla="*/ 20082 h 640"/>
                <a:gd name="T14" fmla="*/ 2625564 w 2706"/>
                <a:gd name="T15" fmla="*/ 42395 h 640"/>
                <a:gd name="T16" fmla="*/ 2500133 w 2706"/>
                <a:gd name="T17" fmla="*/ 66940 h 640"/>
                <a:gd name="T18" fmla="*/ 2370449 w 2706"/>
                <a:gd name="T19" fmla="*/ 91485 h 640"/>
                <a:gd name="T20" fmla="*/ 2238639 w 2706"/>
                <a:gd name="T21" fmla="*/ 120492 h 640"/>
                <a:gd name="T22" fmla="*/ 2102577 w 2706"/>
                <a:gd name="T23" fmla="*/ 149499 h 640"/>
                <a:gd name="T24" fmla="*/ 1964390 w 2706"/>
                <a:gd name="T25" fmla="*/ 182969 h 640"/>
                <a:gd name="T26" fmla="*/ 1821950 w 2706"/>
                <a:gd name="T27" fmla="*/ 216439 h 640"/>
                <a:gd name="T28" fmla="*/ 1821950 w 2706"/>
                <a:gd name="T29" fmla="*/ 216439 h 640"/>
                <a:gd name="T30" fmla="*/ 1564709 w 2706"/>
                <a:gd name="T31" fmla="*/ 281148 h 640"/>
                <a:gd name="T32" fmla="*/ 1313845 w 2706"/>
                <a:gd name="T33" fmla="*/ 339163 h 640"/>
                <a:gd name="T34" fmla="*/ 1073611 w 2706"/>
                <a:gd name="T35" fmla="*/ 392715 h 640"/>
                <a:gd name="T36" fmla="*/ 841881 w 2706"/>
                <a:gd name="T37" fmla="*/ 444036 h 640"/>
                <a:gd name="T38" fmla="*/ 620781 w 2706"/>
                <a:gd name="T39" fmla="*/ 488662 h 640"/>
                <a:gd name="T40" fmla="*/ 406059 w 2706"/>
                <a:gd name="T41" fmla="*/ 528826 h 640"/>
                <a:gd name="T42" fmla="*/ 199841 w 2706"/>
                <a:gd name="T43" fmla="*/ 566759 h 640"/>
                <a:gd name="T44" fmla="*/ 0 w 2706"/>
                <a:gd name="T45" fmla="*/ 600229 h 640"/>
                <a:gd name="T46" fmla="*/ 0 w 2706"/>
                <a:gd name="T47" fmla="*/ 600229 h 640"/>
                <a:gd name="T48" fmla="*/ 138188 w 2706"/>
                <a:gd name="T49" fmla="*/ 620311 h 640"/>
                <a:gd name="T50" fmla="*/ 269997 w 2706"/>
                <a:gd name="T51" fmla="*/ 638162 h 640"/>
                <a:gd name="T52" fmla="*/ 397555 w 2706"/>
                <a:gd name="T53" fmla="*/ 653781 h 640"/>
                <a:gd name="T54" fmla="*/ 522987 w 2706"/>
                <a:gd name="T55" fmla="*/ 667169 h 640"/>
                <a:gd name="T56" fmla="*/ 644167 w 2706"/>
                <a:gd name="T57" fmla="*/ 680557 h 640"/>
                <a:gd name="T58" fmla="*/ 761095 w 2706"/>
                <a:gd name="T59" fmla="*/ 689482 h 640"/>
                <a:gd name="T60" fmla="*/ 873771 w 2706"/>
                <a:gd name="T61" fmla="*/ 698408 h 640"/>
                <a:gd name="T62" fmla="*/ 984321 w 2706"/>
                <a:gd name="T63" fmla="*/ 705102 h 640"/>
                <a:gd name="T64" fmla="*/ 1092745 w 2706"/>
                <a:gd name="T65" fmla="*/ 709564 h 640"/>
                <a:gd name="T66" fmla="*/ 1196917 w 2706"/>
                <a:gd name="T67" fmla="*/ 711796 h 640"/>
                <a:gd name="T68" fmla="*/ 1296837 w 2706"/>
                <a:gd name="T69" fmla="*/ 714027 h 640"/>
                <a:gd name="T70" fmla="*/ 1394632 w 2706"/>
                <a:gd name="T71" fmla="*/ 714027 h 640"/>
                <a:gd name="T72" fmla="*/ 1490300 w 2706"/>
                <a:gd name="T73" fmla="*/ 711796 h 640"/>
                <a:gd name="T74" fmla="*/ 1583842 w 2706"/>
                <a:gd name="T75" fmla="*/ 709564 h 640"/>
                <a:gd name="T76" fmla="*/ 1673133 w 2706"/>
                <a:gd name="T77" fmla="*/ 705102 h 640"/>
                <a:gd name="T78" fmla="*/ 1760297 w 2706"/>
                <a:gd name="T79" fmla="*/ 698408 h 640"/>
                <a:gd name="T80" fmla="*/ 1843210 w 2706"/>
                <a:gd name="T81" fmla="*/ 691714 h 640"/>
                <a:gd name="T82" fmla="*/ 1926123 w 2706"/>
                <a:gd name="T83" fmla="*/ 682788 h 640"/>
                <a:gd name="T84" fmla="*/ 2004783 w 2706"/>
                <a:gd name="T85" fmla="*/ 671632 h 640"/>
                <a:gd name="T86" fmla="*/ 2083444 w 2706"/>
                <a:gd name="T87" fmla="*/ 660475 h 640"/>
                <a:gd name="T88" fmla="*/ 2157852 w 2706"/>
                <a:gd name="T89" fmla="*/ 647087 h 640"/>
                <a:gd name="T90" fmla="*/ 2232261 w 2706"/>
                <a:gd name="T91" fmla="*/ 633699 h 640"/>
                <a:gd name="T92" fmla="*/ 2302418 w 2706"/>
                <a:gd name="T93" fmla="*/ 618080 h 640"/>
                <a:gd name="T94" fmla="*/ 2372575 w 2706"/>
                <a:gd name="T95" fmla="*/ 602460 h 640"/>
                <a:gd name="T96" fmla="*/ 2440606 w 2706"/>
                <a:gd name="T97" fmla="*/ 584610 h 640"/>
                <a:gd name="T98" fmla="*/ 2506510 w 2706"/>
                <a:gd name="T99" fmla="*/ 566759 h 640"/>
                <a:gd name="T100" fmla="*/ 2570289 w 2706"/>
                <a:gd name="T101" fmla="*/ 546677 h 640"/>
                <a:gd name="T102" fmla="*/ 2634068 w 2706"/>
                <a:gd name="T103" fmla="*/ 526595 h 640"/>
                <a:gd name="T104" fmla="*/ 2755248 w 2706"/>
                <a:gd name="T105" fmla="*/ 481968 h 640"/>
                <a:gd name="T106" fmla="*/ 2872176 w 2706"/>
                <a:gd name="T107" fmla="*/ 435110 h 640"/>
                <a:gd name="T108" fmla="*/ 2872176 w 2706"/>
                <a:gd name="T109" fmla="*/ 435110 h 640"/>
                <a:gd name="T110" fmla="*/ 2876428 w 2706"/>
                <a:gd name="T111" fmla="*/ 432879 h 640"/>
                <a:gd name="T112" fmla="*/ 2876428 w 2706"/>
                <a:gd name="T113" fmla="*/ 432879 h 640"/>
                <a:gd name="T114" fmla="*/ 2876428 w 2706"/>
                <a:gd name="T115" fmla="*/ 0 h 640"/>
                <a:gd name="T116" fmla="*/ 2876428 w 2706"/>
                <a:gd name="T117" fmla="*/ 0 h 640"/>
                <a:gd name="T118" fmla="*/ 2870050 w 2706"/>
                <a:gd name="T119" fmla="*/ 0 h 640"/>
                <a:gd name="T120" fmla="*/ 2870050 w 2706"/>
                <a:gd name="T121" fmla="*/ 0 h 640"/>
                <a:gd name="T122" fmla="*/ 17694720 60000 65536"/>
                <a:gd name="T123" fmla="*/ 0 60000 65536"/>
                <a:gd name="T124" fmla="*/ 5898240 60000 65536"/>
                <a:gd name="T125" fmla="*/ 1179648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2706"/>
                <a:gd name="T184" fmla="*/ 0 h 640"/>
                <a:gd name="T185" fmla="*/ 2706 w 2706"/>
                <a:gd name="T186" fmla="*/ 640 h 640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rgbClr val="C6E7FC">
                <a:alpha val="2901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4" name="Freeform 18"/>
            <p:cNvSpPr>
              <a:spLocks/>
            </p:cNvSpPr>
            <p:nvPr/>
          </p:nvSpPr>
          <p:spPr bwMode="auto">
            <a:xfrm>
              <a:off x="2619317" y="1696166"/>
              <a:ext cx="5544519" cy="850135"/>
            </a:xfrm>
            <a:custGeom>
              <a:avLst/>
              <a:gdLst>
                <a:gd name="T0" fmla="*/ 2772260 w 5216"/>
                <a:gd name="T1" fmla="*/ 0 h 762"/>
                <a:gd name="T2" fmla="*/ 5544519 w 5216"/>
                <a:gd name="T3" fmla="*/ 425068 h 762"/>
                <a:gd name="T4" fmla="*/ 2772260 w 5216"/>
                <a:gd name="T5" fmla="*/ 850135 h 762"/>
                <a:gd name="T6" fmla="*/ 0 w 5216"/>
                <a:gd name="T7" fmla="*/ 425068 h 762"/>
                <a:gd name="T8" fmla="*/ 5544519 w 5216"/>
                <a:gd name="T9" fmla="*/ 796583 h 762"/>
                <a:gd name="T10" fmla="*/ 5297907 w 5216"/>
                <a:gd name="T11" fmla="*/ 765345 h 762"/>
                <a:gd name="T12" fmla="*/ 4760038 w 5216"/>
                <a:gd name="T13" fmla="*/ 680554 h 762"/>
                <a:gd name="T14" fmla="*/ 4160515 w 5216"/>
                <a:gd name="T15" fmla="*/ 566757 h 762"/>
                <a:gd name="T16" fmla="*/ 3492962 w 5216"/>
                <a:gd name="T17" fmla="*/ 417258 h 762"/>
                <a:gd name="T18" fmla="*/ 3131548 w 5216"/>
                <a:gd name="T19" fmla="*/ 330236 h 762"/>
                <a:gd name="T20" fmla="*/ 2850920 w 5216"/>
                <a:gd name="T21" fmla="*/ 263296 h 762"/>
                <a:gd name="T22" fmla="*/ 2583049 w 5216"/>
                <a:gd name="T23" fmla="*/ 205282 h 762"/>
                <a:gd name="T24" fmla="*/ 2327933 w 5216"/>
                <a:gd name="T25" fmla="*/ 156193 h 762"/>
                <a:gd name="T26" fmla="*/ 2083447 w 5216"/>
                <a:gd name="T27" fmla="*/ 113798 h 762"/>
                <a:gd name="T28" fmla="*/ 1849590 w 5216"/>
                <a:gd name="T29" fmla="*/ 80328 h 762"/>
                <a:gd name="T30" fmla="*/ 1418019 w 5216"/>
                <a:gd name="T31" fmla="*/ 31239 h 762"/>
                <a:gd name="T32" fmla="*/ 1031093 w 5216"/>
                <a:gd name="T33" fmla="*/ 4463 h 762"/>
                <a:gd name="T34" fmla="*/ 684561 w 5216"/>
                <a:gd name="T35" fmla="*/ 0 h 762"/>
                <a:gd name="T36" fmla="*/ 380548 w 5216"/>
                <a:gd name="T37" fmla="*/ 11157 h 762"/>
                <a:gd name="T38" fmla="*/ 116928 w 5216"/>
                <a:gd name="T39" fmla="*/ 35701 h 762"/>
                <a:gd name="T40" fmla="*/ 0 w 5216"/>
                <a:gd name="T41" fmla="*/ 53552 h 762"/>
                <a:gd name="T42" fmla="*/ 333777 w 5216"/>
                <a:gd name="T43" fmla="*/ 95947 h 762"/>
                <a:gd name="T44" fmla="*/ 693065 w 5216"/>
                <a:gd name="T45" fmla="*/ 156193 h 762"/>
                <a:gd name="T46" fmla="*/ 1077865 w 5216"/>
                <a:gd name="T47" fmla="*/ 234289 h 762"/>
                <a:gd name="T48" fmla="*/ 1490302 w 5216"/>
                <a:gd name="T49" fmla="*/ 330236 h 762"/>
                <a:gd name="T50" fmla="*/ 1866598 w 5216"/>
                <a:gd name="T51" fmla="*/ 421721 h 762"/>
                <a:gd name="T52" fmla="*/ 2559663 w 5216"/>
                <a:gd name="T53" fmla="*/ 575682 h 762"/>
                <a:gd name="T54" fmla="*/ 2878558 w 5216"/>
                <a:gd name="T55" fmla="*/ 638159 h 762"/>
                <a:gd name="T56" fmla="*/ 3180445 w 5216"/>
                <a:gd name="T57" fmla="*/ 691711 h 762"/>
                <a:gd name="T58" fmla="*/ 3465324 w 5216"/>
                <a:gd name="T59" fmla="*/ 738569 h 762"/>
                <a:gd name="T60" fmla="*/ 3733196 w 5216"/>
                <a:gd name="T61" fmla="*/ 774270 h 762"/>
                <a:gd name="T62" fmla="*/ 3986186 w 5216"/>
                <a:gd name="T63" fmla="*/ 805508 h 762"/>
                <a:gd name="T64" fmla="*/ 4224294 w 5216"/>
                <a:gd name="T65" fmla="*/ 825590 h 762"/>
                <a:gd name="T66" fmla="*/ 4447521 w 5216"/>
                <a:gd name="T67" fmla="*/ 841210 h 762"/>
                <a:gd name="T68" fmla="*/ 4660117 w 5216"/>
                <a:gd name="T69" fmla="*/ 850135 h 762"/>
                <a:gd name="T70" fmla="*/ 4857832 w 5216"/>
                <a:gd name="T71" fmla="*/ 850135 h 762"/>
                <a:gd name="T72" fmla="*/ 5044917 w 5216"/>
                <a:gd name="T73" fmla="*/ 845672 h 762"/>
                <a:gd name="T74" fmla="*/ 5221372 w 5216"/>
                <a:gd name="T75" fmla="*/ 834516 h 762"/>
                <a:gd name="T76" fmla="*/ 5387198 w 5216"/>
                <a:gd name="T77" fmla="*/ 816665 h 762"/>
                <a:gd name="T78" fmla="*/ 5544519 w 5216"/>
                <a:gd name="T79" fmla="*/ 796583 h 762"/>
                <a:gd name="T80" fmla="*/ 17694720 60000 65536"/>
                <a:gd name="T81" fmla="*/ 0 60000 65536"/>
                <a:gd name="T82" fmla="*/ 5898240 60000 65536"/>
                <a:gd name="T83" fmla="*/ 1179648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5216"/>
                <a:gd name="T121" fmla="*/ 0 h 762"/>
                <a:gd name="T122" fmla="*/ 5216 w 5216"/>
                <a:gd name="T123" fmla="*/ 762 h 762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rgbClr val="C6E7FC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5" name="Freeform 22"/>
            <p:cNvSpPr>
              <a:spLocks/>
            </p:cNvSpPr>
            <p:nvPr/>
          </p:nvSpPr>
          <p:spPr bwMode="auto">
            <a:xfrm>
              <a:off x="2828723" y="1708437"/>
              <a:ext cx="5467983" cy="774268"/>
            </a:xfrm>
            <a:custGeom>
              <a:avLst/>
              <a:gdLst>
                <a:gd name="T0" fmla="*/ 2733992 w 5144"/>
                <a:gd name="T1" fmla="*/ 0 h 694"/>
                <a:gd name="T2" fmla="*/ 5467983 w 5144"/>
                <a:gd name="T3" fmla="*/ 387134 h 694"/>
                <a:gd name="T4" fmla="*/ 2733992 w 5144"/>
                <a:gd name="T5" fmla="*/ 774268 h 694"/>
                <a:gd name="T6" fmla="*/ 0 w 5144"/>
                <a:gd name="T7" fmla="*/ 387134 h 694"/>
                <a:gd name="T8" fmla="*/ 0 w 5144"/>
                <a:gd name="T9" fmla="*/ 78096 h 694"/>
                <a:gd name="T10" fmla="*/ 0 w 5144"/>
                <a:gd name="T11" fmla="*/ 78096 h 694"/>
                <a:gd name="T12" fmla="*/ 19134 w 5144"/>
                <a:gd name="T13" fmla="*/ 73634 h 694"/>
                <a:gd name="T14" fmla="*/ 76535 w 5144"/>
                <a:gd name="T15" fmla="*/ 62477 h 694"/>
                <a:gd name="T16" fmla="*/ 174329 w 5144"/>
                <a:gd name="T17" fmla="*/ 46858 h 694"/>
                <a:gd name="T18" fmla="*/ 238108 w 5144"/>
                <a:gd name="T19" fmla="*/ 37932 h 694"/>
                <a:gd name="T20" fmla="*/ 312517 w 5144"/>
                <a:gd name="T21" fmla="*/ 29007 h 694"/>
                <a:gd name="T22" fmla="*/ 395430 w 5144"/>
                <a:gd name="T23" fmla="*/ 22313 h 694"/>
                <a:gd name="T24" fmla="*/ 491098 w 5144"/>
                <a:gd name="T25" fmla="*/ 15619 h 694"/>
                <a:gd name="T26" fmla="*/ 595270 w 5144"/>
                <a:gd name="T27" fmla="*/ 8925 h 694"/>
                <a:gd name="T28" fmla="*/ 712198 w 5144"/>
                <a:gd name="T29" fmla="*/ 4463 h 694"/>
                <a:gd name="T30" fmla="*/ 839756 w 5144"/>
                <a:gd name="T31" fmla="*/ 2231 h 694"/>
                <a:gd name="T32" fmla="*/ 977944 w 5144"/>
                <a:gd name="T33" fmla="*/ 0 h 694"/>
                <a:gd name="T34" fmla="*/ 1126762 w 5144"/>
                <a:gd name="T35" fmla="*/ 2231 h 694"/>
                <a:gd name="T36" fmla="*/ 1286209 w 5144"/>
                <a:gd name="T37" fmla="*/ 6694 h 694"/>
                <a:gd name="T38" fmla="*/ 1458412 w 5144"/>
                <a:gd name="T39" fmla="*/ 15619 h 694"/>
                <a:gd name="T40" fmla="*/ 1641245 w 5144"/>
                <a:gd name="T41" fmla="*/ 26776 h 694"/>
                <a:gd name="T42" fmla="*/ 1834708 w 5144"/>
                <a:gd name="T43" fmla="*/ 44626 h 694"/>
                <a:gd name="T44" fmla="*/ 2040927 w 5144"/>
                <a:gd name="T45" fmla="*/ 64708 h 694"/>
                <a:gd name="T46" fmla="*/ 2259901 w 5144"/>
                <a:gd name="T47" fmla="*/ 89253 h 694"/>
                <a:gd name="T48" fmla="*/ 2489505 w 5144"/>
                <a:gd name="T49" fmla="*/ 118260 h 694"/>
                <a:gd name="T50" fmla="*/ 2731866 w 5144"/>
                <a:gd name="T51" fmla="*/ 153961 h 694"/>
                <a:gd name="T52" fmla="*/ 2984855 w 5144"/>
                <a:gd name="T53" fmla="*/ 194125 h 694"/>
                <a:gd name="T54" fmla="*/ 3250601 w 5144"/>
                <a:gd name="T55" fmla="*/ 240983 h 694"/>
                <a:gd name="T56" fmla="*/ 3529103 w 5144"/>
                <a:gd name="T57" fmla="*/ 296766 h 694"/>
                <a:gd name="T58" fmla="*/ 3820360 w 5144"/>
                <a:gd name="T59" fmla="*/ 357011 h 694"/>
                <a:gd name="T60" fmla="*/ 4124373 w 5144"/>
                <a:gd name="T61" fmla="*/ 423951 h 694"/>
                <a:gd name="T62" fmla="*/ 4441142 w 5144"/>
                <a:gd name="T63" fmla="*/ 499816 h 694"/>
                <a:gd name="T64" fmla="*/ 4770666 w 5144"/>
                <a:gd name="T65" fmla="*/ 582374 h 694"/>
                <a:gd name="T66" fmla="*/ 5112947 w 5144"/>
                <a:gd name="T67" fmla="*/ 673859 h 694"/>
                <a:gd name="T68" fmla="*/ 5467983 w 5144"/>
                <a:gd name="T69" fmla="*/ 774268 h 694"/>
                <a:gd name="T70" fmla="*/ 17694720 60000 65536"/>
                <a:gd name="T71" fmla="*/ 0 60000 65536"/>
                <a:gd name="T72" fmla="*/ 5898240 60000 65536"/>
                <a:gd name="T73" fmla="*/ 1179648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5144"/>
                <a:gd name="T106" fmla="*/ 0 h 694"/>
                <a:gd name="T107" fmla="*/ 5144 w 5144"/>
                <a:gd name="T108" fmla="*/ 694 h 694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9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6" name="Freeform 26"/>
            <p:cNvSpPr>
              <a:spLocks/>
            </p:cNvSpPr>
            <p:nvPr/>
          </p:nvSpPr>
          <p:spPr bwMode="auto">
            <a:xfrm>
              <a:off x="5609487" y="1695050"/>
              <a:ext cx="3307997" cy="651546"/>
            </a:xfrm>
            <a:custGeom>
              <a:avLst/>
              <a:gdLst>
                <a:gd name="T0" fmla="*/ 1653999 w 3112"/>
                <a:gd name="T1" fmla="*/ 0 h 584"/>
                <a:gd name="T2" fmla="*/ 3307997 w 3112"/>
                <a:gd name="T3" fmla="*/ 325773 h 584"/>
                <a:gd name="T4" fmla="*/ 1653999 w 3112"/>
                <a:gd name="T5" fmla="*/ 651546 h 584"/>
                <a:gd name="T6" fmla="*/ 0 w 3112"/>
                <a:gd name="T7" fmla="*/ 325773 h 584"/>
                <a:gd name="T8" fmla="*/ 0 w 3112"/>
                <a:gd name="T9" fmla="*/ 651546 h 584"/>
                <a:gd name="T10" fmla="*/ 0 w 3112"/>
                <a:gd name="T11" fmla="*/ 651546 h 584"/>
                <a:gd name="T12" fmla="*/ 95668 w 3112"/>
                <a:gd name="T13" fmla="*/ 624770 h 584"/>
                <a:gd name="T14" fmla="*/ 357162 w 3112"/>
                <a:gd name="T15" fmla="*/ 555599 h 584"/>
                <a:gd name="T16" fmla="*/ 537868 w 3112"/>
                <a:gd name="T17" fmla="*/ 508741 h 584"/>
                <a:gd name="T18" fmla="*/ 746213 w 3112"/>
                <a:gd name="T19" fmla="*/ 457421 h 584"/>
                <a:gd name="T20" fmla="*/ 977943 w 3112"/>
                <a:gd name="T21" fmla="*/ 401638 h 584"/>
                <a:gd name="T22" fmla="*/ 1226680 w 3112"/>
                <a:gd name="T23" fmla="*/ 341392 h 584"/>
                <a:gd name="T24" fmla="*/ 1490299 w 3112"/>
                <a:gd name="T25" fmla="*/ 283378 h 584"/>
                <a:gd name="T26" fmla="*/ 1760297 w 3112"/>
                <a:gd name="T27" fmla="*/ 225364 h 584"/>
                <a:gd name="T28" fmla="*/ 2036672 w 3112"/>
                <a:gd name="T29" fmla="*/ 171812 h 584"/>
                <a:gd name="T30" fmla="*/ 2310921 w 3112"/>
                <a:gd name="T31" fmla="*/ 120491 h 584"/>
                <a:gd name="T32" fmla="*/ 2446982 w 3112"/>
                <a:gd name="T33" fmla="*/ 98178 h 584"/>
                <a:gd name="T34" fmla="*/ 2578792 w 3112"/>
                <a:gd name="T35" fmla="*/ 75865 h 584"/>
                <a:gd name="T36" fmla="*/ 2710602 w 3112"/>
                <a:gd name="T37" fmla="*/ 58014 h 584"/>
                <a:gd name="T38" fmla="*/ 2838159 w 3112"/>
                <a:gd name="T39" fmla="*/ 40164 h 584"/>
                <a:gd name="T40" fmla="*/ 2963591 w 3112"/>
                <a:gd name="T41" fmla="*/ 26776 h 584"/>
                <a:gd name="T42" fmla="*/ 3082645 w 3112"/>
                <a:gd name="T43" fmla="*/ 15619 h 584"/>
                <a:gd name="T44" fmla="*/ 3197447 w 3112"/>
                <a:gd name="T45" fmla="*/ 6694 h 584"/>
                <a:gd name="T46" fmla="*/ 3307997 w 3112"/>
                <a:gd name="T47" fmla="*/ 0 h 584"/>
                <a:gd name="T48" fmla="*/ 17694720 60000 65536"/>
                <a:gd name="T49" fmla="*/ 0 60000 65536"/>
                <a:gd name="T50" fmla="*/ 5898240 60000 65536"/>
                <a:gd name="T51" fmla="*/ 1179648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3112"/>
                <a:gd name="T73" fmla="*/ 0 h 584"/>
                <a:gd name="T74" fmla="*/ 3112 w 3112"/>
                <a:gd name="T75" fmla="*/ 584 h 584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9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7" name="Freeform 10"/>
            <p:cNvSpPr>
              <a:spLocks/>
            </p:cNvSpPr>
            <p:nvPr/>
          </p:nvSpPr>
          <p:spPr bwMode="auto">
            <a:xfrm>
              <a:off x="211665" y="1679432"/>
              <a:ext cx="8723376" cy="1329875"/>
            </a:xfrm>
            <a:custGeom>
              <a:avLst/>
              <a:gdLst>
                <a:gd name="T0" fmla="*/ 4361688 w 8196"/>
                <a:gd name="T1" fmla="*/ 0 h 1192"/>
                <a:gd name="T2" fmla="*/ 8723376 w 8196"/>
                <a:gd name="T3" fmla="*/ 664938 h 1192"/>
                <a:gd name="T4" fmla="*/ 4361688 w 8196"/>
                <a:gd name="T5" fmla="*/ 1329875 h 1192"/>
                <a:gd name="T6" fmla="*/ 0 w 8196"/>
                <a:gd name="T7" fmla="*/ 664938 h 1192"/>
                <a:gd name="T8" fmla="*/ 8719119 w 8196"/>
                <a:gd name="T9" fmla="*/ 571221 h 1192"/>
                <a:gd name="T10" fmla="*/ 8557338 w 8196"/>
                <a:gd name="T11" fmla="*/ 635930 h 1192"/>
                <a:gd name="T12" fmla="*/ 8384914 w 8196"/>
                <a:gd name="T13" fmla="*/ 691714 h 1192"/>
                <a:gd name="T14" fmla="*/ 8201847 w 8196"/>
                <a:gd name="T15" fmla="*/ 743034 h 1192"/>
                <a:gd name="T16" fmla="*/ 8006007 w 8196"/>
                <a:gd name="T17" fmla="*/ 783198 h 1192"/>
                <a:gd name="T18" fmla="*/ 7793138 w 8196"/>
                <a:gd name="T19" fmla="*/ 814437 h 1192"/>
                <a:gd name="T20" fmla="*/ 7563239 w 8196"/>
                <a:gd name="T21" fmla="*/ 836750 h 1192"/>
                <a:gd name="T22" fmla="*/ 7314183 w 8196"/>
                <a:gd name="T23" fmla="*/ 850138 h 1192"/>
                <a:gd name="T24" fmla="*/ 7043839 w 8196"/>
                <a:gd name="T25" fmla="*/ 847907 h 1192"/>
                <a:gd name="T26" fmla="*/ 6750079 w 8196"/>
                <a:gd name="T27" fmla="*/ 836750 h 1192"/>
                <a:gd name="T28" fmla="*/ 6430776 w 8196"/>
                <a:gd name="T29" fmla="*/ 809974 h 1192"/>
                <a:gd name="T30" fmla="*/ 6083799 w 8196"/>
                <a:gd name="T31" fmla="*/ 769810 h 1192"/>
                <a:gd name="T32" fmla="*/ 5709149 w 8196"/>
                <a:gd name="T33" fmla="*/ 716258 h 1192"/>
                <a:gd name="T34" fmla="*/ 5302569 w 8196"/>
                <a:gd name="T35" fmla="*/ 644855 h 1192"/>
                <a:gd name="T36" fmla="*/ 4861930 w 8196"/>
                <a:gd name="T37" fmla="*/ 557833 h 1192"/>
                <a:gd name="T38" fmla="*/ 4387232 w 8196"/>
                <a:gd name="T39" fmla="*/ 452961 h 1192"/>
                <a:gd name="T40" fmla="*/ 3874218 w 8196"/>
                <a:gd name="T41" fmla="*/ 330237 h 1192"/>
                <a:gd name="T42" fmla="*/ 3614517 w 8196"/>
                <a:gd name="T43" fmla="*/ 267760 h 1192"/>
                <a:gd name="T44" fmla="*/ 3122790 w 8196"/>
                <a:gd name="T45" fmla="*/ 165119 h 1192"/>
                <a:gd name="T46" fmla="*/ 2673636 w 8196"/>
                <a:gd name="T47" fmla="*/ 91485 h 1192"/>
                <a:gd name="T48" fmla="*/ 2262799 w 8196"/>
                <a:gd name="T49" fmla="*/ 40164 h 1192"/>
                <a:gd name="T50" fmla="*/ 1890278 w 8196"/>
                <a:gd name="T51" fmla="*/ 11157 h 1192"/>
                <a:gd name="T52" fmla="*/ 1556073 w 8196"/>
                <a:gd name="T53" fmla="*/ 0 h 1192"/>
                <a:gd name="T54" fmla="*/ 1258056 w 8196"/>
                <a:gd name="T55" fmla="*/ 4463 h 1192"/>
                <a:gd name="T56" fmla="*/ 994099 w 8196"/>
                <a:gd name="T57" fmla="*/ 22313 h 1192"/>
                <a:gd name="T58" fmla="*/ 762071 w 8196"/>
                <a:gd name="T59" fmla="*/ 49089 h 1192"/>
                <a:gd name="T60" fmla="*/ 564103 w 8196"/>
                <a:gd name="T61" fmla="*/ 82559 h 1192"/>
                <a:gd name="T62" fmla="*/ 398065 w 8196"/>
                <a:gd name="T63" fmla="*/ 120492 h 1192"/>
                <a:gd name="T64" fmla="*/ 263958 w 8196"/>
                <a:gd name="T65" fmla="*/ 160656 h 1192"/>
                <a:gd name="T66" fmla="*/ 157523 w 8196"/>
                <a:gd name="T67" fmla="*/ 196357 h 1192"/>
                <a:gd name="T68" fmla="*/ 51089 w 8196"/>
                <a:gd name="T69" fmla="*/ 240984 h 1192"/>
                <a:gd name="T70" fmla="*/ 0 w 8196"/>
                <a:gd name="T71" fmla="*/ 267760 h 1192"/>
                <a:gd name="T72" fmla="*/ 8719119 w 8196"/>
                <a:gd name="T73" fmla="*/ 1329875 h 1192"/>
                <a:gd name="T74" fmla="*/ 8723376 w 8196"/>
                <a:gd name="T75" fmla="*/ 1323181 h 1192"/>
                <a:gd name="T76" fmla="*/ 8723376 w 8196"/>
                <a:gd name="T77" fmla="*/ 568990 h 1192"/>
                <a:gd name="T78" fmla="*/ 8719119 w 8196"/>
                <a:gd name="T79" fmla="*/ 571221 h 1192"/>
                <a:gd name="T80" fmla="*/ 17694720 60000 65536"/>
                <a:gd name="T81" fmla="*/ 0 60000 65536"/>
                <a:gd name="T82" fmla="*/ 5898240 60000 65536"/>
                <a:gd name="T83" fmla="*/ 1179648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8196"/>
                <a:gd name="T121" fmla="*/ 0 h 1192"/>
                <a:gd name="T122" fmla="*/ 8196 w 8196"/>
                <a:gd name="T123" fmla="*/ 1192 h 1192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2" y="51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028" name="Title Placeholder 1"/>
          <p:cNvSpPr txBox="1">
            <a:spLocks noGrp="1"/>
          </p:cNvSpPr>
          <p:nvPr>
            <p:ph type="title"/>
          </p:nvPr>
        </p:nvSpPr>
        <p:spPr bwMode="auto">
          <a:xfrm>
            <a:off x="457200" y="338138"/>
            <a:ext cx="8229600" cy="1252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" name="Date Placeholder 3"/>
          <p:cNvSpPr txBox="1">
            <a:spLocks noGrp="1"/>
          </p:cNvSpPr>
          <p:nvPr>
            <p:ph type="dt" sz="half" idx="2"/>
          </p:nvPr>
        </p:nvSpPr>
        <p:spPr>
          <a:xfrm>
            <a:off x="5164138" y="6249988"/>
            <a:ext cx="3786187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/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000" b="0" i="0" u="none" strike="noStrike" kern="1200" cap="none" spc="0" baseline="0" smtClean="0">
                <a:solidFill>
                  <a:srgbClr val="073E87"/>
                </a:solidFill>
                <a:uFillTx/>
                <a:latin typeface="Candara"/>
                <a:cs typeface="+mn-cs"/>
              </a:defRPr>
            </a:lvl1pPr>
          </a:lstStyle>
          <a:p>
            <a:pPr>
              <a:defRPr/>
            </a:pPr>
            <a:fld id="{DFBD3F7E-C25B-491F-8F97-2B76E973F1F9}" type="datetime1">
              <a:rPr lang="en-US"/>
              <a:pPr>
                <a:defRPr/>
              </a:pPr>
              <a:t>9/8/2024</a:t>
            </a:fld>
            <a:endParaRPr/>
          </a:p>
        </p:txBody>
      </p:sp>
      <p:sp>
        <p:nvSpPr>
          <p:cNvPr id="11" name="Footer Placeholder 4"/>
          <p:cNvSpPr txBox="1">
            <a:spLocks noGrp="1"/>
          </p:cNvSpPr>
          <p:nvPr>
            <p:ph type="ftr" sz="quarter" idx="3"/>
          </p:nvPr>
        </p:nvSpPr>
        <p:spPr>
          <a:xfrm>
            <a:off x="193675" y="6249988"/>
            <a:ext cx="3786188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/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000" b="0" i="0" u="none" strike="noStrike" kern="1200" cap="none" spc="0" baseline="0" smtClean="0">
                <a:solidFill>
                  <a:srgbClr val="073E87"/>
                </a:solidFill>
                <a:uFillTx/>
                <a:latin typeface="Candara"/>
                <a:cs typeface="+mn-cs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12" name="Slide Number Placeholder 5"/>
          <p:cNvSpPr txBox="1">
            <a:spLocks noGrp="1"/>
          </p:cNvSpPr>
          <p:nvPr>
            <p:ph type="sldNum" sz="quarter" idx="4"/>
          </p:nvPr>
        </p:nvSpPr>
        <p:spPr>
          <a:xfrm>
            <a:off x="3990975" y="6249988"/>
            <a:ext cx="116205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>
            <a:lvl1pPr algn="ctr">
              <a:defRPr sz="1000">
                <a:solidFill>
                  <a:srgbClr val="073E87"/>
                </a:solidFill>
                <a:latin typeface="Candara" panose="020E0502030303020204" pitchFamily="34" charset="0"/>
              </a:defRPr>
            </a:lvl1pPr>
          </a:lstStyle>
          <a:p>
            <a:fld id="{5322A960-740A-4F52-A2A3-0D1A0C006FAE}" type="slidenum">
              <a:rPr lang="en-GB" altLang="en-US"/>
              <a:pPr/>
              <a:t>‹#›</a:t>
            </a:fld>
            <a:endParaRPr lang="en-GB" altLang="en-US"/>
          </a:p>
        </p:txBody>
      </p:sp>
      <p:sp>
        <p:nvSpPr>
          <p:cNvPr id="1032" name="Text Placeholder 2"/>
          <p:cNvSpPr txBox="1">
            <a:spLocks noGrp="1"/>
          </p:cNvSpPr>
          <p:nvPr>
            <p:ph type="body" idx="1"/>
          </p:nvPr>
        </p:nvSpPr>
        <p:spPr bwMode="auto">
          <a:xfrm>
            <a:off x="871538" y="2674938"/>
            <a:ext cx="7408862" cy="345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68" r:id="rId2"/>
    <p:sldLayoutId id="2147483674" r:id="rId3"/>
    <p:sldLayoutId id="2147483669" r:id="rId4"/>
    <p:sldLayoutId id="2147483670" r:id="rId5"/>
    <p:sldLayoutId id="2147483671" r:id="rId6"/>
    <p:sldLayoutId id="2147483675" r:id="rId7"/>
    <p:sldLayoutId id="2147483676" r:id="rId8"/>
    <p:sldLayoutId id="2147483677" r:id="rId9"/>
    <p:sldLayoutId id="2147483672" r:id="rId10"/>
    <p:sldLayoutId id="2147483678" r:id="rId11"/>
    <p:sldLayoutId id="2147483679" r:id="rId12"/>
  </p:sldLayoutIdLst>
  <p:transition spd="med">
    <p:fad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lang="en-US" sz="4400" kern="1200">
          <a:solidFill>
            <a:srgbClr val="FFFFFF"/>
          </a:solidFill>
          <a:latin typeface="Candara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anose="020E0502030303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anose="020E0502030303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anose="020E0502030303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anose="020E0502030303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anose="020E0502030303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anose="020E0502030303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anose="020E0502030303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anose="020E0502030303020204" pitchFamily="34" charset="0"/>
        </a:defRPr>
      </a:lvl9pPr>
    </p:titleStyle>
    <p:bodyStyle>
      <a:lvl1pPr marL="273050" indent="-273050" algn="l" rtl="0" eaLnBrk="1" fontAlgn="base" hangingPunct="1">
        <a:spcBef>
          <a:spcPts val="600"/>
        </a:spcBef>
        <a:spcAft>
          <a:spcPct val="0"/>
        </a:spcAft>
        <a:buClr>
          <a:srgbClr val="31B6FD"/>
        </a:buClr>
        <a:buSzPct val="100000"/>
        <a:buFont typeface="Symbol" panose="05050102010706020507" pitchFamily="18" charset="2"/>
        <a:buChar char=""/>
        <a:defRPr lang="en-US" sz="2400" kern="1200">
          <a:solidFill>
            <a:srgbClr val="073E87"/>
          </a:solidFill>
          <a:latin typeface="Candara"/>
        </a:defRPr>
      </a:lvl1pPr>
      <a:lvl2pPr marL="576263" lvl="1" indent="-273050" algn="l" rtl="0" eaLnBrk="1" fontAlgn="base" hangingPunct="1">
        <a:spcBef>
          <a:spcPts val="500"/>
        </a:spcBef>
        <a:spcAft>
          <a:spcPct val="0"/>
        </a:spcAft>
        <a:buClr>
          <a:srgbClr val="31B6FD"/>
        </a:buClr>
        <a:buSzPct val="100000"/>
        <a:buFont typeface="Symbol" panose="05050102010706020507" pitchFamily="18" charset="2"/>
        <a:buChar char=""/>
        <a:defRPr lang="en-US" sz="2200" kern="1200">
          <a:solidFill>
            <a:srgbClr val="073E87"/>
          </a:solidFill>
          <a:latin typeface="Candara"/>
        </a:defRPr>
      </a:lvl2pPr>
      <a:lvl3pPr marL="854075" lvl="2" indent="-228600" algn="l" rtl="0" eaLnBrk="1" fontAlgn="base" hangingPunct="1">
        <a:spcBef>
          <a:spcPts val="500"/>
        </a:spcBef>
        <a:spcAft>
          <a:spcPct val="0"/>
        </a:spcAft>
        <a:buClr>
          <a:srgbClr val="31B6FD"/>
        </a:buClr>
        <a:buSzPct val="100000"/>
        <a:buFont typeface="Symbol" panose="05050102010706020507" pitchFamily="18" charset="2"/>
        <a:buChar char=""/>
        <a:defRPr lang="en-US" sz="2000" kern="1200">
          <a:solidFill>
            <a:srgbClr val="073E87"/>
          </a:solidFill>
          <a:latin typeface="Candara"/>
        </a:defRPr>
      </a:lvl3pPr>
      <a:lvl4pPr marL="1143000" lvl="3" indent="-228600" algn="l" rtl="0" eaLnBrk="1" fontAlgn="base" hangingPunct="1">
        <a:spcBef>
          <a:spcPts val="400"/>
        </a:spcBef>
        <a:spcAft>
          <a:spcPct val="0"/>
        </a:spcAft>
        <a:buClr>
          <a:srgbClr val="31B6FD"/>
        </a:buClr>
        <a:buSzPct val="100000"/>
        <a:buFont typeface="Symbol" panose="05050102010706020507" pitchFamily="18" charset="2"/>
        <a:buChar char=""/>
        <a:defRPr lang="en-US" kern="1200">
          <a:solidFill>
            <a:srgbClr val="073E87"/>
          </a:solidFill>
          <a:latin typeface="Candara"/>
        </a:defRPr>
      </a:lvl4pPr>
      <a:lvl5pPr marL="1462088" lvl="4" indent="-228600" algn="l" rtl="0" eaLnBrk="1" fontAlgn="base" hangingPunct="1">
        <a:spcBef>
          <a:spcPts val="400"/>
        </a:spcBef>
        <a:spcAft>
          <a:spcPct val="0"/>
        </a:spcAft>
        <a:buClr>
          <a:srgbClr val="31B6FD"/>
        </a:buClr>
        <a:buSzPct val="100000"/>
        <a:buFont typeface="Symbol" panose="05050102010706020507" pitchFamily="18" charset="2"/>
        <a:buChar char=""/>
        <a:defRPr lang="en-US" sz="1600" kern="1200">
          <a:solidFill>
            <a:srgbClr val="073E87"/>
          </a:solidFill>
          <a:latin typeface="Candara"/>
        </a:defRPr>
      </a:lvl5pPr>
      <a:lvl6pPr marL="1919288" indent="-228600" algn="l" rtl="0" eaLnBrk="1" fontAlgn="base" hangingPunct="1">
        <a:spcBef>
          <a:spcPts val="400"/>
        </a:spcBef>
        <a:spcAft>
          <a:spcPct val="0"/>
        </a:spcAft>
        <a:buClr>
          <a:srgbClr val="31B6FD"/>
        </a:buClr>
        <a:buSzPct val="100000"/>
        <a:buFont typeface="Symbol" panose="05050102010706020507" pitchFamily="18" charset="2"/>
        <a:buChar char=""/>
        <a:defRPr lang="en-US" sz="1600" kern="1200">
          <a:solidFill>
            <a:srgbClr val="073E87"/>
          </a:solidFill>
          <a:latin typeface="Candara"/>
        </a:defRPr>
      </a:lvl6pPr>
      <a:lvl7pPr marL="2376488" indent="-228600" algn="l" rtl="0" eaLnBrk="1" fontAlgn="base" hangingPunct="1">
        <a:spcBef>
          <a:spcPts val="400"/>
        </a:spcBef>
        <a:spcAft>
          <a:spcPct val="0"/>
        </a:spcAft>
        <a:buClr>
          <a:srgbClr val="31B6FD"/>
        </a:buClr>
        <a:buSzPct val="100000"/>
        <a:buFont typeface="Symbol" panose="05050102010706020507" pitchFamily="18" charset="2"/>
        <a:buChar char=""/>
        <a:defRPr lang="en-US" sz="1600" kern="1200">
          <a:solidFill>
            <a:srgbClr val="073E87"/>
          </a:solidFill>
          <a:latin typeface="Candara"/>
        </a:defRPr>
      </a:lvl7pPr>
      <a:lvl8pPr marL="2833688" indent="-228600" algn="l" rtl="0" eaLnBrk="1" fontAlgn="base" hangingPunct="1">
        <a:spcBef>
          <a:spcPts val="400"/>
        </a:spcBef>
        <a:spcAft>
          <a:spcPct val="0"/>
        </a:spcAft>
        <a:buClr>
          <a:srgbClr val="31B6FD"/>
        </a:buClr>
        <a:buSzPct val="100000"/>
        <a:buFont typeface="Symbol" panose="05050102010706020507" pitchFamily="18" charset="2"/>
        <a:buChar char=""/>
        <a:defRPr lang="en-US" sz="1600" kern="1200">
          <a:solidFill>
            <a:srgbClr val="073E87"/>
          </a:solidFill>
          <a:latin typeface="Candara"/>
        </a:defRPr>
      </a:lvl8pPr>
      <a:lvl9pPr marL="3290888" indent="-228600" algn="l" rtl="0" eaLnBrk="1" fontAlgn="base" hangingPunct="1">
        <a:spcBef>
          <a:spcPts val="400"/>
        </a:spcBef>
        <a:spcAft>
          <a:spcPct val="0"/>
        </a:spcAft>
        <a:buClr>
          <a:srgbClr val="31B6FD"/>
        </a:buClr>
        <a:buSzPct val="100000"/>
        <a:buFont typeface="Symbol" panose="05050102010706020507" pitchFamily="18" charset="2"/>
        <a:buChar char=""/>
        <a:defRPr lang="en-US" sz="1600" kern="1200">
          <a:solidFill>
            <a:srgbClr val="073E87"/>
          </a:solidFill>
          <a:latin typeface="Candara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allhallowsprimary.co.uk/the-curriculum/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 txBox="1">
            <a:spLocks noGrp="1"/>
          </p:cNvSpPr>
          <p:nvPr>
            <p:ph type="ctrTitle"/>
          </p:nvPr>
        </p:nvSpPr>
        <p:spPr>
          <a:xfrm>
            <a:off x="250825" y="333375"/>
            <a:ext cx="8569325" cy="1779588"/>
          </a:xfrm>
        </p:spPr>
        <p:txBody>
          <a:bodyPr/>
          <a:lstStyle/>
          <a:p>
            <a:pPr eaLnBrk="1"/>
            <a:r>
              <a:rPr lang="en-GB" altLang="en-US" sz="6000">
                <a:latin typeface="Candara" panose="020E0502030303020204" pitchFamily="34" charset="0"/>
              </a:rPr>
              <a:t>Welcome to Class Sherwood</a:t>
            </a:r>
          </a:p>
        </p:txBody>
      </p:sp>
      <p:pic>
        <p:nvPicPr>
          <p:cNvPr id="9219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2133600"/>
            <a:ext cx="7294563" cy="446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28DEFC0-E052-4338-AB2C-6C462BE736FC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47000"/>
          </a:blip>
          <a:stretch>
            <a:fillRect/>
          </a:stretch>
        </p:blipFill>
        <p:spPr>
          <a:xfrm>
            <a:off x="6459336" y="4486727"/>
            <a:ext cx="1790855" cy="211092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BB40B929-A584-4E98-B390-EAF678DF87B8}"/>
              </a:ext>
            </a:extLst>
          </p:cNvPr>
          <p:cNvSpPr/>
          <p:nvPr/>
        </p:nvSpPr>
        <p:spPr>
          <a:xfrm>
            <a:off x="762000" y="4953000"/>
            <a:ext cx="4401936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54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Achievement for all</a:t>
            </a:r>
          </a:p>
        </p:txBody>
      </p:sp>
    </p:spTree>
  </p:cSld>
  <p:clrMapOvr>
    <a:masterClrMapping/>
  </p:clrMapOvr>
  <p:transition spd="med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Content Placeholder 2"/>
          <p:cNvSpPr txBox="1">
            <a:spLocks noGrp="1"/>
          </p:cNvSpPr>
          <p:nvPr>
            <p:ph idx="1"/>
          </p:nvPr>
        </p:nvSpPr>
        <p:spPr>
          <a:xfrm>
            <a:off x="381000" y="1295400"/>
            <a:ext cx="8610600" cy="4535488"/>
          </a:xfrm>
        </p:spPr>
        <p:txBody>
          <a:bodyPr/>
          <a:lstStyle/>
          <a:p>
            <a:pPr eaLnBrk="1"/>
            <a:r>
              <a:rPr lang="en-GB" altLang="en-US" dirty="0">
                <a:latin typeface="Candara" panose="020E0502030303020204" pitchFamily="34" charset="0"/>
              </a:rPr>
              <a:t>Mr. Gillett (Class Teacher/PP/Assessment/Maths/Computing)</a:t>
            </a:r>
          </a:p>
          <a:p>
            <a:pPr eaLnBrk="1"/>
            <a:r>
              <a:rPr lang="en-GB" altLang="en-US" dirty="0">
                <a:latin typeface="Candara" panose="020E0502030303020204" pitchFamily="34" charset="0"/>
              </a:rPr>
              <a:t>Mrs. Somerville classroom T.A and P.P.A. cover – Weds afternoon.</a:t>
            </a:r>
          </a:p>
          <a:p>
            <a:pPr eaLnBrk="1"/>
            <a:r>
              <a:rPr lang="en-GB" altLang="en-US" dirty="0">
                <a:latin typeface="Candara" panose="020E0502030303020204" pitchFamily="34" charset="0"/>
              </a:rPr>
              <a:t>Daily routines virtually identical to Year 3 so ease of transition. Key stage 2 as two journeys – Lower and Upper.</a:t>
            </a:r>
          </a:p>
          <a:p>
            <a:r>
              <a:rPr lang="en-GB" altLang="en-US" dirty="0">
                <a:latin typeface="Candara" panose="020E0502030303020204" pitchFamily="34" charset="0"/>
              </a:rPr>
              <a:t>Water and healthy snacks (nut free) allowed (try to encourage fruit and veg).</a:t>
            </a:r>
          </a:p>
          <a:p>
            <a:pPr eaLnBrk="1"/>
            <a:r>
              <a:rPr lang="en-GB" altLang="en-US" dirty="0">
                <a:latin typeface="Candara" panose="020E0502030303020204" pitchFamily="34" charset="0"/>
              </a:rPr>
              <a:t>Communication links – Parent Mail and School Web –Page and email.</a:t>
            </a:r>
          </a:p>
          <a:p>
            <a:pPr eaLnBrk="1"/>
            <a:r>
              <a:rPr lang="en-GB" altLang="en-US" dirty="0">
                <a:latin typeface="Candara" panose="020E0502030303020204" pitchFamily="34" charset="0"/>
              </a:rPr>
              <a:t>Thank you certificate assembly on a Friday (Parent Mail sent out on a Thursday evening).</a:t>
            </a:r>
          </a:p>
        </p:txBody>
      </p:sp>
      <p:sp>
        <p:nvSpPr>
          <p:cNvPr id="10243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/>
            <a:r>
              <a:rPr lang="en-GB" altLang="en-US" dirty="0">
                <a:latin typeface="Candara" panose="020E0502030303020204" pitchFamily="34" charset="0"/>
              </a:rPr>
              <a:t>Class Organisation</a:t>
            </a:r>
          </a:p>
        </p:txBody>
      </p:sp>
    </p:spTree>
  </p:cSld>
  <p:clrMapOvr>
    <a:masterClrMapping/>
  </p:clrMapOvr>
  <p:transition spd="med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Strong systems already in place – high expectations of all.</a:t>
            </a:r>
          </a:p>
          <a:p>
            <a:r>
              <a:rPr lang="en-GB" dirty="0"/>
              <a:t>All Hallows’ Values HEART – Humility, Empathy, Ambition, Respect and Trust. Potential to move pictures up and earn 5 house points – </a:t>
            </a:r>
            <a:r>
              <a:rPr lang="en-GB" dirty="0" err="1"/>
              <a:t>Pmail</a:t>
            </a:r>
            <a:r>
              <a:rPr lang="en-GB" dirty="0"/>
              <a:t> home + reward sessions.</a:t>
            </a:r>
          </a:p>
          <a:p>
            <a:r>
              <a:rPr lang="en-GB" dirty="0"/>
              <a:t>Restorative questioning at playtime, yellow, red cards as outlined in the organiser.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Behaviour</a:t>
            </a:r>
          </a:p>
        </p:txBody>
      </p:sp>
    </p:spTree>
    <p:extLst>
      <p:ext uri="{BB962C8B-B14F-4D97-AF65-F5344CB8AC3E}">
        <p14:creationId xmlns:p14="http://schemas.microsoft.com/office/powerpoint/2010/main" val="2378795426"/>
      </p:ext>
    </p:extLst>
  </p:cSld>
  <p:clrMapOvr>
    <a:masterClrMapping/>
  </p:clrMapOvr>
  <p:transition spd="med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Content Placeholder 2"/>
          <p:cNvSpPr txBox="1">
            <a:spLocks noGrp="1"/>
          </p:cNvSpPr>
          <p:nvPr>
            <p:ph idx="1"/>
          </p:nvPr>
        </p:nvSpPr>
        <p:spPr>
          <a:xfrm>
            <a:off x="611188" y="1484313"/>
            <a:ext cx="7408862" cy="3451225"/>
          </a:xfrm>
        </p:spPr>
        <p:txBody>
          <a:bodyPr/>
          <a:lstStyle/>
          <a:p>
            <a:pPr marL="0" indent="0" eaLnBrk="1">
              <a:buNone/>
            </a:pPr>
            <a:r>
              <a:rPr lang="en-GB" altLang="en-US" dirty="0">
                <a:latin typeface="Candara" panose="020E0502030303020204" pitchFamily="34" charset="0"/>
              </a:rPr>
              <a:t>Shown below is a broad coverage plan for the whole of year 4.</a:t>
            </a:r>
          </a:p>
        </p:txBody>
      </p:sp>
      <p:sp>
        <p:nvSpPr>
          <p:cNvPr id="13315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/>
            <a:r>
              <a:rPr lang="en-GB" altLang="en-US" dirty="0">
                <a:latin typeface="Candara" panose="020E0502030303020204" pitchFamily="34" charset="0"/>
              </a:rPr>
              <a:t>Maths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6479" y="2286000"/>
            <a:ext cx="6703572" cy="4527803"/>
          </a:xfrm>
          <a:prstGeom prst="rect">
            <a:avLst/>
          </a:prstGeom>
        </p:spPr>
      </p:pic>
    </p:spTree>
  </p:cSld>
  <p:clrMapOvr>
    <a:masterClrMapping/>
  </p:clrMapOvr>
  <p:transition spd="med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52400" y="338139"/>
            <a:ext cx="8763000" cy="3319462"/>
          </a:xfrm>
        </p:spPr>
        <p:txBody>
          <a:bodyPr/>
          <a:lstStyle/>
          <a:p>
            <a:r>
              <a:rPr lang="en-US" sz="2000" b="1" dirty="0"/>
              <a:t>Number - number and place value</a:t>
            </a:r>
          </a:p>
          <a:p>
            <a:r>
              <a:rPr lang="en-US" sz="2000" dirty="0"/>
              <a:t>Pupils should be taught to:</a:t>
            </a:r>
          </a:p>
          <a:p>
            <a:r>
              <a:rPr lang="en-US" sz="2000" dirty="0"/>
              <a:t>count in multiples of 6, 7, 9, 25 and 1,000</a:t>
            </a:r>
          </a:p>
          <a:p>
            <a:r>
              <a:rPr lang="en-US" sz="2000" dirty="0"/>
              <a:t>find 1,000 more or less than a given number</a:t>
            </a:r>
          </a:p>
          <a:p>
            <a:r>
              <a:rPr lang="en-US" sz="2000" dirty="0"/>
              <a:t>count backwards through 0 to include negative numbers</a:t>
            </a:r>
          </a:p>
          <a:p>
            <a:r>
              <a:rPr lang="en-US" sz="2000" dirty="0" err="1"/>
              <a:t>recognise</a:t>
            </a:r>
            <a:r>
              <a:rPr lang="en-US" sz="2000" dirty="0"/>
              <a:t> the place value of each digit in a four-digit number (1,000s, 100s, 10s, and 1s)</a:t>
            </a:r>
          </a:p>
          <a:p>
            <a:r>
              <a:rPr lang="en-US" sz="2000" dirty="0"/>
              <a:t>order and compare numbers beyond 1,000</a:t>
            </a:r>
          </a:p>
          <a:p>
            <a:r>
              <a:rPr lang="en-US" sz="2000" dirty="0"/>
              <a:t>identify, represent and estimate numbers using different representations</a:t>
            </a:r>
          </a:p>
          <a:p>
            <a:r>
              <a:rPr lang="en-US" sz="2000" dirty="0"/>
              <a:t>round any number to the nearest 10, 100 or 1,000</a:t>
            </a:r>
          </a:p>
          <a:p>
            <a:r>
              <a:rPr lang="en-US" sz="2000" dirty="0"/>
              <a:t>solve number and practical problems that involve all of the above and with increasingly large positive numbers</a:t>
            </a:r>
          </a:p>
          <a:p>
            <a:r>
              <a:rPr lang="en-US" sz="2000" dirty="0"/>
              <a:t>read Roman numerals to 100 (I to C) and know that over time, the numeral system changed to include the concept of 0 and place value</a:t>
            </a:r>
          </a:p>
          <a:p>
            <a:endParaRPr lang="en-US" sz="2000" dirty="0"/>
          </a:p>
          <a:p>
            <a:r>
              <a:rPr lang="en-US" sz="2000" dirty="0"/>
              <a:t>New White Rose work books used alongside a Journal.</a:t>
            </a:r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2830571"/>
      </p:ext>
    </p:extLst>
  </p:cSld>
  <p:clrMapOvr>
    <a:masterClrMapping/>
  </p:clrMapOvr>
  <p:transition spd="med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F891D02C-EC51-4121-90E9-1E0FC785B1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CPA – Concrete, Pictorial and Abstract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CA5EBCCB-C909-4FBE-A78A-D670FD062727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3007" y="2674938"/>
            <a:ext cx="6125924" cy="3451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0796132"/>
      </p:ext>
    </p:extLst>
  </p:cSld>
  <p:clrMapOvr>
    <a:masterClrMapping/>
  </p:clrMapOvr>
  <p:transition spd="med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 txBox="1">
            <a:spLocks noGrp="1"/>
          </p:cNvSpPr>
          <p:nvPr>
            <p:ph idx="1"/>
          </p:nvPr>
        </p:nvSpPr>
        <p:spPr/>
        <p:txBody>
          <a:bodyPr/>
          <a:lstStyle/>
          <a:p>
            <a:pPr marL="274320" indent="-274320" eaLnBrk="1" fontAlgn="auto">
              <a:spcAft>
                <a:spcPts val="0"/>
              </a:spcAft>
              <a:buFont typeface="Symbol" pitchFamily="18"/>
              <a:buChar char=""/>
              <a:defRPr/>
            </a:pPr>
            <a:r>
              <a:rPr lang="en-GB" dirty="0"/>
              <a:t>Cognitive Load Theory</a:t>
            </a:r>
          </a:p>
          <a:p>
            <a:pPr marL="274320" indent="-274320" eaLnBrk="1" fontAlgn="auto">
              <a:spcAft>
                <a:spcPts val="0"/>
              </a:spcAft>
              <a:buFont typeface="Symbol" pitchFamily="18"/>
              <a:buChar char=""/>
              <a:defRPr/>
            </a:pPr>
            <a:endParaRPr lang="en-GB" dirty="0"/>
          </a:p>
          <a:p>
            <a:pPr marL="274320" indent="-274320" eaLnBrk="1" fontAlgn="auto">
              <a:spcAft>
                <a:spcPts val="0"/>
              </a:spcAft>
              <a:buFont typeface="Symbol" pitchFamily="18"/>
              <a:buChar char=""/>
              <a:defRPr/>
            </a:pPr>
            <a:r>
              <a:rPr lang="en-GB" dirty="0"/>
              <a:t>A new KIRF focus each half-term.</a:t>
            </a:r>
          </a:p>
          <a:p>
            <a:pPr marL="274320" indent="-274320" eaLnBrk="1" fontAlgn="auto">
              <a:spcAft>
                <a:spcPts val="0"/>
              </a:spcAft>
              <a:buFont typeface="Symbol" pitchFamily="18"/>
              <a:buChar char=""/>
              <a:defRPr/>
            </a:pPr>
            <a:endParaRPr lang="en-GB" dirty="0"/>
          </a:p>
          <a:p>
            <a:pPr marL="274320" indent="-274320" eaLnBrk="1" fontAlgn="auto">
              <a:spcAft>
                <a:spcPts val="0"/>
              </a:spcAft>
              <a:buFont typeface="Symbol" pitchFamily="18"/>
              <a:buChar char=""/>
              <a:defRPr/>
            </a:pPr>
            <a:r>
              <a:rPr lang="en-GB" dirty="0"/>
              <a:t>To help develop children’s fluency in mathematics, we ask them to learn Key Instant Recall Facts each half term.  We expect children to practise their KIRFs at least 3 times a week. </a:t>
            </a:r>
          </a:p>
          <a:p>
            <a:pPr marL="274320" indent="-274320" eaLnBrk="1" fontAlgn="auto">
              <a:spcAft>
                <a:spcPts val="0"/>
              </a:spcAft>
              <a:buFont typeface="Symbol" pitchFamily="18"/>
              <a:buChar char=""/>
              <a:defRPr/>
            </a:pPr>
            <a:endParaRPr lang="en-GB" dirty="0"/>
          </a:p>
          <a:p>
            <a:pPr marL="274320" indent="-274320" eaLnBrk="1" fontAlgn="auto">
              <a:spcAft>
                <a:spcPts val="0"/>
              </a:spcAft>
              <a:buFont typeface="Symbol" pitchFamily="18"/>
              <a:buChar char=""/>
              <a:defRPr/>
            </a:pPr>
            <a:r>
              <a:rPr lang="en-GB" dirty="0"/>
              <a:t>Top tip: Little and often</a:t>
            </a:r>
          </a:p>
          <a:p>
            <a:pPr marL="0" indent="0" eaLnBrk="1" fontAlgn="auto">
              <a:spcAft>
                <a:spcPts val="0"/>
              </a:spcAft>
              <a:buFont typeface="Symbol" pitchFamily="18"/>
              <a:buNone/>
              <a:defRPr/>
            </a:pPr>
            <a:endParaRPr lang="en-GB" dirty="0"/>
          </a:p>
        </p:txBody>
      </p:sp>
      <p:sp>
        <p:nvSpPr>
          <p:cNvPr id="14339" name="Title 2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/>
            <a:r>
              <a:rPr lang="en-GB" altLang="en-US" dirty="0">
                <a:latin typeface="Candara" panose="020E0502030303020204" pitchFamily="34" charset="0"/>
              </a:rPr>
              <a:t>Maths : KIRFs (Key Instant Recall Facts)</a:t>
            </a:r>
          </a:p>
        </p:txBody>
      </p:sp>
    </p:spTree>
  </p:cSld>
  <p:clrMapOvr>
    <a:masterClrMapping/>
  </p:clrMapOvr>
  <p:transition spd="med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3E3F04BE-8C79-436A-BFBD-052B1A42E1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How can you help…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C75EB3EC-A762-4E29-8F92-66C9C09D6A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000CF46-F169-4F4E-ACAE-8CDEC46764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1" y="152400"/>
            <a:ext cx="6445432" cy="472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2822008"/>
      </p:ext>
    </p:extLst>
  </p:cSld>
  <p:clrMapOvr>
    <a:masterClrMapping/>
  </p:clrMapOvr>
  <p:transition spd="med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Content Placeholder 1"/>
          <p:cNvSpPr txBox="1">
            <a:spLocks noGrp="1"/>
          </p:cNvSpPr>
          <p:nvPr>
            <p:ph idx="1"/>
          </p:nvPr>
        </p:nvSpPr>
        <p:spPr>
          <a:xfrm>
            <a:off x="867569" y="1590675"/>
            <a:ext cx="7408862" cy="3451225"/>
          </a:xfrm>
        </p:spPr>
        <p:txBody>
          <a:bodyPr/>
          <a:lstStyle/>
          <a:p>
            <a:pPr eaLnBrk="1"/>
            <a:r>
              <a:rPr lang="en-GB" altLang="en-US" dirty="0">
                <a:latin typeface="Candara" panose="020E0502030303020204" pitchFamily="34" charset="0"/>
              </a:rPr>
              <a:t>The government have introduced an Multiplication Tables Checker (MTC) to be taken online and in school in June. The expectation is for rapid recall (within 6 seconds) any multiplication fact up to 12 x 12 = 144.</a:t>
            </a:r>
          </a:p>
          <a:p>
            <a:pPr eaLnBrk="1"/>
            <a:r>
              <a:rPr lang="en-GB" altLang="en-US" dirty="0">
                <a:latin typeface="Candara" panose="020E0502030303020204" pitchFamily="34" charset="0"/>
              </a:rPr>
              <a:t>Please continue to use TT </a:t>
            </a:r>
            <a:r>
              <a:rPr lang="en-GB" altLang="en-US" dirty="0" err="1">
                <a:latin typeface="Candara" panose="020E0502030303020204" pitchFamily="34" charset="0"/>
              </a:rPr>
              <a:t>RockStar</a:t>
            </a:r>
            <a:r>
              <a:rPr lang="en-GB" altLang="en-US" dirty="0">
                <a:latin typeface="Candara" panose="020E0502030303020204" pitchFamily="34" charset="0"/>
              </a:rPr>
              <a:t> for continued practise.</a:t>
            </a:r>
          </a:p>
          <a:p>
            <a:pPr eaLnBrk="1"/>
            <a:r>
              <a:rPr lang="en-GB" altLang="en-US" dirty="0">
                <a:latin typeface="Candara" panose="020E0502030303020204" pitchFamily="34" charset="0"/>
              </a:rPr>
              <a:t>Written methods (algorithms are more efficient than previous year) for the four operations will evolve.</a:t>
            </a:r>
          </a:p>
        </p:txBody>
      </p:sp>
      <p:sp>
        <p:nvSpPr>
          <p:cNvPr id="16387" name="Title 2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/>
            <a:r>
              <a:rPr lang="en-GB" altLang="en-US" dirty="0">
                <a:latin typeface="Candara" panose="020E0502030303020204" pitchFamily="34" charset="0"/>
              </a:rPr>
              <a:t>Maths MTC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F07C9EB-65F7-475D-AFAF-85BF2AD7B1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48399" y="4713142"/>
            <a:ext cx="2882153" cy="2144858"/>
          </a:xfrm>
          <a:prstGeom prst="rect">
            <a:avLst/>
          </a:prstGeom>
        </p:spPr>
      </p:pic>
    </p:spTree>
  </p:cSld>
  <p:clrMapOvr>
    <a:masterClrMapping/>
  </p:clrMapOvr>
  <p:transition spd="med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 txBox="1">
            <a:spLocks noGrp="1"/>
          </p:cNvSpPr>
          <p:nvPr>
            <p:ph idx="1"/>
          </p:nvPr>
        </p:nvSpPr>
        <p:spPr>
          <a:xfrm>
            <a:off x="868362" y="1590675"/>
            <a:ext cx="7407275" cy="3451225"/>
          </a:xfrm>
        </p:spPr>
        <p:txBody>
          <a:bodyPr/>
          <a:lstStyle/>
          <a:p>
            <a:pPr marL="274320" indent="-274320" eaLnBrk="1" fontAlgn="auto">
              <a:spcAft>
                <a:spcPts val="0"/>
              </a:spcAft>
              <a:buFont typeface="Symbol" pitchFamily="18"/>
              <a:buChar char=""/>
              <a:defRPr/>
            </a:pPr>
            <a:r>
              <a:rPr lang="en-GB" dirty="0"/>
              <a:t>Reading is the rocket fuel for improving vocabulary. </a:t>
            </a:r>
          </a:p>
          <a:p>
            <a:pPr marL="274320" indent="-274320" eaLnBrk="1" fontAlgn="auto">
              <a:spcAft>
                <a:spcPts val="0"/>
              </a:spcAft>
              <a:buFont typeface="Symbol" pitchFamily="18"/>
              <a:buChar char=""/>
              <a:defRPr/>
            </a:pPr>
            <a:r>
              <a:rPr lang="en-GB" dirty="0"/>
              <a:t>Fluency, rate and </a:t>
            </a:r>
            <a:r>
              <a:rPr lang="en-GB" b="1" dirty="0"/>
              <a:t>understanding</a:t>
            </a:r>
            <a:r>
              <a:rPr lang="en-GB" dirty="0"/>
              <a:t>.</a:t>
            </a:r>
          </a:p>
          <a:p>
            <a:pPr marL="274320" indent="-274320" eaLnBrk="1" fontAlgn="auto">
              <a:spcAft>
                <a:spcPts val="0"/>
              </a:spcAft>
              <a:buFont typeface="Symbol" pitchFamily="18"/>
              <a:buChar char=""/>
              <a:defRPr/>
            </a:pPr>
            <a:r>
              <a:rPr lang="en-GB" dirty="0"/>
              <a:t>Reading in school takes the form of guided sessions, one to one and whole class.</a:t>
            </a:r>
          </a:p>
          <a:p>
            <a:pPr marL="274320" indent="-274320" eaLnBrk="1" fontAlgn="auto">
              <a:spcAft>
                <a:spcPts val="0"/>
              </a:spcAft>
              <a:buFont typeface="Symbol" pitchFamily="18"/>
              <a:buChar char=""/>
              <a:defRPr/>
            </a:pPr>
            <a:r>
              <a:rPr lang="en-GB" dirty="0"/>
              <a:t>Outside of school is so important.</a:t>
            </a:r>
          </a:p>
          <a:p>
            <a:pPr marL="274320" indent="-274320" eaLnBrk="1" fontAlgn="auto">
              <a:spcAft>
                <a:spcPts val="0"/>
              </a:spcAft>
              <a:buFont typeface="Symbol" pitchFamily="18"/>
              <a:buChar char=""/>
              <a:defRPr/>
            </a:pPr>
            <a:r>
              <a:rPr lang="en-GB" dirty="0"/>
              <a:t>Particularly important to discuss texts.</a:t>
            </a:r>
          </a:p>
          <a:p>
            <a:pPr marL="274320" indent="-274320" eaLnBrk="1" fontAlgn="auto">
              <a:spcAft>
                <a:spcPts val="0"/>
              </a:spcAft>
              <a:buFont typeface="Symbol" pitchFamily="18"/>
              <a:buChar char=""/>
              <a:defRPr/>
            </a:pPr>
            <a:r>
              <a:rPr lang="en-GB" dirty="0"/>
              <a:t>Library Cards – Bronze, Silver and Gold checked in school organiser on a Friday (Individua and Class Prizes). Reading to a sibling, listening to a story/podcast, find a series they enjoy.</a:t>
            </a:r>
          </a:p>
          <a:p>
            <a:pPr marL="274320" indent="-274320" eaLnBrk="1" fontAlgn="auto">
              <a:spcAft>
                <a:spcPts val="0"/>
              </a:spcAft>
              <a:buFont typeface="Symbol" pitchFamily="18"/>
              <a:buChar char=""/>
              <a:defRPr/>
            </a:pPr>
            <a:r>
              <a:rPr lang="en-GB" dirty="0"/>
              <a:t>Exposure to a range of text types is important. Not just books but newspapers, magazines, local library is a fantastic out of school resource.</a:t>
            </a:r>
          </a:p>
        </p:txBody>
      </p:sp>
      <p:sp>
        <p:nvSpPr>
          <p:cNvPr id="20483" name="Title 2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/>
            <a:r>
              <a:rPr lang="en-GB" altLang="en-US" dirty="0">
                <a:latin typeface="Candara" panose="020E0502030303020204" pitchFamily="34" charset="0"/>
              </a:rPr>
              <a:t>English Reading</a:t>
            </a:r>
          </a:p>
        </p:txBody>
      </p:sp>
    </p:spTree>
  </p:cSld>
  <p:clrMapOvr>
    <a:masterClrMapping/>
  </p:clrMapOvr>
  <p:transition spd="med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705644" y="1828800"/>
            <a:ext cx="7408862" cy="3451225"/>
          </a:xfrm>
        </p:spPr>
        <p:txBody>
          <a:bodyPr/>
          <a:lstStyle/>
          <a:p>
            <a:r>
              <a:rPr lang="en-GB" dirty="0"/>
              <a:t>Whole Book, extracts and short pieces.</a:t>
            </a:r>
          </a:p>
          <a:p>
            <a:r>
              <a:rPr lang="en-GB" dirty="0"/>
              <a:t>Reciprocal Reading – Visualiser, Questioner, etc.</a:t>
            </a:r>
          </a:p>
          <a:p>
            <a:r>
              <a:rPr lang="en-GB" dirty="0"/>
              <a:t>VIPERSS (Vocabulary, Inference, Prediction, Explanation, Retrieval, Sequencing and Summarise). </a:t>
            </a:r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Reading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525" y="3584892"/>
            <a:ext cx="5314950" cy="2981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5784030"/>
      </p:ext>
    </p:extLst>
  </p:cSld>
  <p:clrMapOvr>
    <a:masterClrMapping/>
  </p:clrMapOvr>
  <p:transition spd="med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71538" y="1371600"/>
            <a:ext cx="7408862" cy="4754563"/>
          </a:xfrm>
        </p:spPr>
        <p:txBody>
          <a:bodyPr/>
          <a:lstStyle/>
          <a:p>
            <a:r>
              <a:rPr lang="en-GB" dirty="0"/>
              <a:t>Introduction of Book Club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Reading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BDCC3B0-AF71-406C-939A-C224ACF1AE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0829" y="4171036"/>
            <a:ext cx="6297542" cy="1627824"/>
          </a:xfrm>
          <a:prstGeom prst="rect">
            <a:avLst/>
          </a:prstGeom>
        </p:spPr>
      </p:pic>
      <p:sp>
        <p:nvSpPr>
          <p:cNvPr id="7" name="AutoShape 2" descr="Queen of Darkness: Boudica's army will rise... (Flashbacks)">
            <a:extLst>
              <a:ext uri="{FF2B5EF4-FFF2-40B4-BE49-F238E27FC236}">
                <a16:creationId xmlns:a16="http://schemas.microsoft.com/office/drawing/2014/main" id="{BF04338E-7EED-468C-B9A1-64A38FC16B7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469EADC-BD92-4491-BD3C-8DF70B0CBC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6800" y="1857376"/>
            <a:ext cx="1387525" cy="2126046"/>
          </a:xfrm>
          <a:prstGeom prst="rect">
            <a:avLst/>
          </a:prstGeom>
        </p:spPr>
      </p:pic>
      <p:sp>
        <p:nvSpPr>
          <p:cNvPr id="9" name="AutoShape 4" descr="Queen of Darkness: Boudica's army will rise... (Flashbacks)">
            <a:extLst>
              <a:ext uri="{FF2B5EF4-FFF2-40B4-BE49-F238E27FC236}">
                <a16:creationId xmlns:a16="http://schemas.microsoft.com/office/drawing/2014/main" id="{5794FEF7-83E0-438D-9D98-758CEF2F3D7E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572000" y="3429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AutoShape 6" descr="Charlie Changes Into a Chicken By Sam Copeland">
            <a:extLst>
              <a:ext uri="{FF2B5EF4-FFF2-40B4-BE49-F238E27FC236}">
                <a16:creationId xmlns:a16="http://schemas.microsoft.com/office/drawing/2014/main" id="{C88C8889-ED21-4727-A76B-B5A0E38720D1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724400" y="3581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0AEEA2F4-39D4-4F63-9D27-BAEF75908B0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22469" y="1857376"/>
            <a:ext cx="1410097" cy="216655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6BF3566-2E4C-49F0-B8F3-FAB60252544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38966" y="1823581"/>
            <a:ext cx="1410599" cy="2166556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C3782FA1-0AA9-47B6-925A-BCA2F52EECE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78542" y="1833561"/>
            <a:ext cx="1455850" cy="2217461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97A483E3-7943-4073-BD94-DAB6B71D387F}"/>
              </a:ext>
            </a:extLst>
          </p:cNvPr>
          <p:cNvSpPr/>
          <p:nvPr/>
        </p:nvSpPr>
        <p:spPr>
          <a:xfrm>
            <a:off x="465138" y="5979759"/>
            <a:ext cx="7774705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40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Obvious that the Class love stories</a:t>
            </a:r>
          </a:p>
        </p:txBody>
      </p:sp>
    </p:spTree>
    <p:extLst>
      <p:ext uri="{BB962C8B-B14F-4D97-AF65-F5344CB8AC3E}">
        <p14:creationId xmlns:p14="http://schemas.microsoft.com/office/powerpoint/2010/main" val="639162093"/>
      </p:ext>
    </p:extLst>
  </p:cSld>
  <p:clrMapOvr>
    <a:masterClrMapping/>
  </p:clrMapOvr>
  <p:transition spd="med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60466CF8-A66E-4D63-8450-EF77106CE8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5EAC8D44-6B6A-43F1-8A1F-A76808C940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EAF3EF5-8E3B-42CD-BA83-3BBCFEAD70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" y="224512"/>
            <a:ext cx="5044877" cy="6408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2176439"/>
      </p:ext>
    </p:extLst>
  </p:cSld>
  <p:clrMapOvr>
    <a:masterClrMapping/>
  </p:clrMapOvr>
  <p:transition spd="med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/>
            <a:r>
              <a:rPr lang="en-GB" altLang="en-US">
                <a:latin typeface="Candara" panose="020E0502030303020204" pitchFamily="34" charset="0"/>
              </a:rPr>
              <a:t>English: Writing</a:t>
            </a:r>
          </a:p>
        </p:txBody>
      </p:sp>
      <p:sp>
        <p:nvSpPr>
          <p:cNvPr id="18436" name="Content Placeholder 1"/>
          <p:cNvSpPr txBox="1">
            <a:spLocks noGrp="1"/>
          </p:cNvSpPr>
          <p:nvPr>
            <p:ph idx="1"/>
          </p:nvPr>
        </p:nvSpPr>
        <p:spPr>
          <a:xfrm>
            <a:off x="827088" y="1989138"/>
            <a:ext cx="7408862" cy="3449637"/>
          </a:xfrm>
        </p:spPr>
        <p:txBody>
          <a:bodyPr/>
          <a:lstStyle/>
          <a:p>
            <a:pPr eaLnBrk="1"/>
            <a:r>
              <a:rPr lang="en-GB" altLang="en-US" sz="2000" dirty="0">
                <a:latin typeface="Candara" panose="020E0502030303020204" pitchFamily="34" charset="0"/>
              </a:rPr>
              <a:t>Assessment of writing skills focuses on 4 areas, </a:t>
            </a:r>
          </a:p>
          <a:p>
            <a:pPr eaLnBrk="1"/>
            <a:r>
              <a:rPr lang="en-GB" altLang="en-US" sz="2000" dirty="0">
                <a:latin typeface="Candara" panose="020E0502030303020204" pitchFamily="34" charset="0"/>
              </a:rPr>
              <a:t>composition: purpose and audience, </a:t>
            </a:r>
          </a:p>
          <a:p>
            <a:pPr eaLnBrk="1"/>
            <a:r>
              <a:rPr lang="en-GB" altLang="en-US" sz="2000" dirty="0">
                <a:latin typeface="Candara" panose="020E0502030303020204" pitchFamily="34" charset="0"/>
              </a:rPr>
              <a:t>grammar, </a:t>
            </a:r>
          </a:p>
          <a:p>
            <a:pPr eaLnBrk="1"/>
            <a:r>
              <a:rPr lang="en-GB" altLang="en-US" sz="2000" dirty="0">
                <a:latin typeface="Candara" panose="020E0502030303020204" pitchFamily="34" charset="0"/>
              </a:rPr>
              <a:t>Punctuation, </a:t>
            </a:r>
          </a:p>
          <a:p>
            <a:pPr eaLnBrk="1"/>
            <a:r>
              <a:rPr lang="en-GB" altLang="en-US" sz="2000" dirty="0">
                <a:latin typeface="Candara" panose="020E0502030303020204" pitchFamily="34" charset="0"/>
              </a:rPr>
              <a:t>transcription skills (handwriting and spelling).</a:t>
            </a:r>
          </a:p>
        </p:txBody>
      </p:sp>
    </p:spTree>
  </p:cSld>
  <p:clrMapOvr>
    <a:masterClrMapping/>
  </p:clrMapOvr>
  <p:transition spd="med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75" y="2636838"/>
            <a:ext cx="8686800" cy="3430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Title 2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/>
            <a:r>
              <a:rPr lang="en-GB" altLang="en-US" dirty="0">
                <a:latin typeface="Candara" panose="020E0502030303020204" pitchFamily="34" charset="0"/>
              </a:rPr>
              <a:t>Word Lists</a:t>
            </a:r>
            <a:br>
              <a:rPr lang="en-GB" altLang="en-US" dirty="0">
                <a:latin typeface="Candara" panose="020E0502030303020204" pitchFamily="34" charset="0"/>
              </a:rPr>
            </a:br>
            <a:r>
              <a:rPr lang="en-GB" altLang="en-US" sz="2800" dirty="0">
                <a:latin typeface="Candara" panose="020E0502030303020204" pitchFamily="34" charset="0"/>
              </a:rPr>
              <a:t>Statutory spellings each half term plus additional weekly spellings</a:t>
            </a:r>
            <a:endParaRPr lang="en-GB" altLang="en-US" dirty="0">
              <a:latin typeface="Candara" panose="020E050203030302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Website link </a:t>
            </a:r>
          </a:p>
          <a:p>
            <a:pPr marL="0" indent="0">
              <a:buNone/>
            </a:pPr>
            <a:r>
              <a:rPr lang="en-GB" dirty="0">
                <a:hlinkClick r:id="rId2"/>
              </a:rPr>
              <a:t>https://www.allhallowsprimary.co.uk/the-curriculum/</a:t>
            </a:r>
            <a:r>
              <a:rPr lang="en-GB" dirty="0"/>
              <a:t>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Trip – Southwell Minster Roman’s Day 24/9/2024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Swimming – Victoria Baths during the entire Summer Term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Residential – St Michaels in </a:t>
            </a:r>
            <a:r>
              <a:rPr lang="en-GB" dirty="0" err="1"/>
              <a:t>Hathersage</a:t>
            </a:r>
            <a:r>
              <a:rPr lang="en-GB" dirty="0"/>
              <a:t> 2 nights (9/7/2025 to 11/7/2025)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Broader Curriculum</a:t>
            </a:r>
          </a:p>
        </p:txBody>
      </p:sp>
    </p:spTree>
    <p:extLst>
      <p:ext uri="{BB962C8B-B14F-4D97-AF65-F5344CB8AC3E}">
        <p14:creationId xmlns:p14="http://schemas.microsoft.com/office/powerpoint/2010/main" val="461244283"/>
      </p:ext>
    </p:extLst>
  </p:cSld>
  <p:clrMapOvr>
    <a:masterClrMapping/>
  </p:clrMapOvr>
  <p:transition spd="med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 txBox="1">
            <a:spLocks noGrp="1"/>
          </p:cNvSpPr>
          <p:nvPr>
            <p:ph type="title"/>
          </p:nvPr>
        </p:nvSpPr>
        <p:spPr>
          <a:xfrm>
            <a:off x="457200" y="228600"/>
            <a:ext cx="8229600" cy="1252537"/>
          </a:xfrm>
        </p:spPr>
        <p:txBody>
          <a:bodyPr/>
          <a:lstStyle/>
          <a:p>
            <a:pPr eaLnBrk="1"/>
            <a:r>
              <a:rPr lang="en-GB" altLang="en-US" dirty="0">
                <a:latin typeface="Candara" panose="020E0502030303020204" pitchFamily="34" charset="0"/>
              </a:rPr>
              <a:t>Home Learning – </a:t>
            </a:r>
            <a:br>
              <a:rPr lang="en-GB" altLang="en-US" dirty="0">
                <a:latin typeface="Candara" panose="020E0502030303020204" pitchFamily="34" charset="0"/>
              </a:rPr>
            </a:br>
            <a:r>
              <a:rPr lang="en-GB" altLang="en-US" dirty="0">
                <a:latin typeface="Candara" panose="020E0502030303020204" pitchFamily="34" charset="0"/>
              </a:rPr>
              <a:t>Practise makes permanent</a:t>
            </a:r>
          </a:p>
        </p:txBody>
      </p:sp>
      <p:sp>
        <p:nvSpPr>
          <p:cNvPr id="4" name="Content Placeholder 1"/>
          <p:cNvSpPr txBox="1">
            <a:spLocks noGrp="1"/>
          </p:cNvSpPr>
          <p:nvPr>
            <p:ph idx="1"/>
          </p:nvPr>
        </p:nvSpPr>
        <p:spPr>
          <a:xfrm>
            <a:off x="900113" y="2205038"/>
            <a:ext cx="7407275" cy="3451225"/>
          </a:xfrm>
        </p:spPr>
        <p:txBody>
          <a:bodyPr/>
          <a:lstStyle/>
          <a:p>
            <a:pPr marL="274320" indent="-274320" eaLnBrk="1" fontAlgn="auto">
              <a:spcAft>
                <a:spcPts val="0"/>
              </a:spcAft>
              <a:buFont typeface="Symbol" pitchFamily="18"/>
              <a:buChar char=""/>
              <a:defRPr/>
            </a:pPr>
            <a:r>
              <a:rPr lang="en-GB" dirty="0"/>
              <a:t>Word list practise (statutory/weekly spellings).</a:t>
            </a:r>
          </a:p>
          <a:p>
            <a:pPr marL="274320" indent="-274320" eaLnBrk="1" fontAlgn="auto">
              <a:spcAft>
                <a:spcPts val="0"/>
              </a:spcAft>
              <a:buFont typeface="Symbol" pitchFamily="18"/>
              <a:buChar char=""/>
              <a:defRPr/>
            </a:pPr>
            <a:r>
              <a:rPr lang="en-GB" dirty="0"/>
              <a:t>KIRF practise for Maths</a:t>
            </a:r>
          </a:p>
          <a:p>
            <a:pPr marL="274320" indent="-274320" eaLnBrk="1" fontAlgn="auto">
              <a:spcAft>
                <a:spcPts val="0"/>
              </a:spcAft>
              <a:buFont typeface="Symbol" pitchFamily="18"/>
              <a:buChar char=""/>
              <a:defRPr/>
            </a:pPr>
            <a:r>
              <a:rPr lang="en-GB" dirty="0"/>
              <a:t>Reading at least four times a week (listening to audiobooks is included) and recorded in organiser.</a:t>
            </a:r>
          </a:p>
          <a:p>
            <a:pPr marL="274320" indent="-274320" eaLnBrk="1" fontAlgn="auto">
              <a:spcAft>
                <a:spcPts val="0"/>
              </a:spcAft>
              <a:buFont typeface="Symbol" pitchFamily="18"/>
              <a:buChar char=""/>
              <a:defRPr/>
            </a:pPr>
            <a:r>
              <a:rPr lang="en-GB" dirty="0"/>
              <a:t>TT Rockstar practise (Prizes)</a:t>
            </a:r>
          </a:p>
          <a:p>
            <a:pPr marL="274320" indent="-274320" eaLnBrk="1" fontAlgn="auto">
              <a:spcAft>
                <a:spcPts val="0"/>
              </a:spcAft>
              <a:buFont typeface="Symbol" pitchFamily="18"/>
              <a:buChar char=""/>
              <a:defRPr/>
            </a:pPr>
            <a:r>
              <a:rPr lang="en-GB" dirty="0"/>
              <a:t>Plus periodic Home Learning activities</a:t>
            </a:r>
          </a:p>
        </p:txBody>
      </p:sp>
    </p:spTree>
  </p:cSld>
  <p:clrMapOvr>
    <a:masterClrMapping/>
  </p:clrMapOvr>
  <p:transition spd="med"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Title 2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/>
            <a:r>
              <a:rPr lang="en-GB" altLang="en-US" dirty="0">
                <a:latin typeface="Candara" panose="020E0502030303020204" pitchFamily="34" charset="0"/>
              </a:rPr>
              <a:t>Questions?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If you do have any questions regarding Year 4 then please send me an email.</a:t>
            </a:r>
          </a:p>
        </p:txBody>
      </p:sp>
    </p:spTree>
  </p:cSld>
  <p:clrMapOvr>
    <a:masterClrMapping/>
  </p:clrMapOvr>
  <p:transition spd="med">
    <p:fade/>
  </p:transition>
</p:sld>
</file>

<file path=ppt/theme/theme1.xml><?xml version="1.0" encoding="utf-8"?>
<a:theme xmlns:a="http://schemas.openxmlformats.org/drawingml/2006/main" name="Wavefor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d3ecd678-d469-47a4-8993-00ceec4142e9" xsi:nil="true"/>
    <lcf76f155ced4ddcb4097134ff3c332f xmlns="c2a99427-180b-474a-ba11-c5899524b8b8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9AA783A1F549B418114E0928C80B54C" ma:contentTypeVersion="16" ma:contentTypeDescription="Create a new document." ma:contentTypeScope="" ma:versionID="268436b55247b04fd43e72f3d4b126a7">
  <xsd:schema xmlns:xsd="http://www.w3.org/2001/XMLSchema" xmlns:xs="http://www.w3.org/2001/XMLSchema" xmlns:p="http://schemas.microsoft.com/office/2006/metadata/properties" xmlns:ns2="d3ecd678-d469-47a4-8993-00ceec4142e9" xmlns:ns3="c2a99427-180b-474a-ba11-c5899524b8b8" targetNamespace="http://schemas.microsoft.com/office/2006/metadata/properties" ma:root="true" ma:fieldsID="86288098f9b657651d27a312b6f0f858" ns2:_="" ns3:_="">
    <xsd:import namespace="d3ecd678-d469-47a4-8993-00ceec4142e9"/>
    <xsd:import namespace="c2a99427-180b-474a-ba11-c5899524b8b8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3:lcf76f155ced4ddcb4097134ff3c332f" minOccurs="0"/>
                <xsd:element ref="ns2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3ecd678-d469-47a4-8993-00ceec4142e9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e72330af-c8aa-47fb-91c8-fd476d77b2c1}" ma:internalName="TaxCatchAll" ma:showField="CatchAllData" ma:web="d3ecd678-d469-47a4-8993-00ceec4142e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2a99427-180b-474a-ba11-c5899524b8b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aee4402e-bc18-48a0-9916-353f4abaead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6572822-4826-49EE-B702-FED2F5A0F2F9}">
  <ds:schemaRefs>
    <ds:schemaRef ds:uri="http://schemas.openxmlformats.org/package/2006/metadata/core-properties"/>
    <ds:schemaRef ds:uri="http://purl.org/dc/terms/"/>
    <ds:schemaRef ds:uri="4b450224-5bc5-43ab-8412-1b738f0484de"/>
    <ds:schemaRef ds:uri="http://schemas.microsoft.com/office/infopath/2007/PartnerControls"/>
    <ds:schemaRef ds:uri="http://schemas.microsoft.com/office/2006/documentManagement/types"/>
    <ds:schemaRef ds:uri="http://schemas.microsoft.com/office/2006/metadata/properties"/>
    <ds:schemaRef ds:uri="http://purl.org/dc/elements/1.1/"/>
    <ds:schemaRef ds:uri="7ad81cda-c263-444b-9467-1febd868bec8"/>
    <ds:schemaRef ds:uri="http://www.w3.org/XML/1998/namespace"/>
    <ds:schemaRef ds:uri="http://purl.org/dc/dcmitype/"/>
    <ds:schemaRef ds:uri="d3ecd678-d469-47a4-8993-00ceec4142e9"/>
    <ds:schemaRef ds:uri="c2a99427-180b-474a-ba11-c5899524b8b8"/>
  </ds:schemaRefs>
</ds:datastoreItem>
</file>

<file path=customXml/itemProps2.xml><?xml version="1.0" encoding="utf-8"?>
<ds:datastoreItem xmlns:ds="http://schemas.openxmlformats.org/officeDocument/2006/customXml" ds:itemID="{F9137D1F-8740-4097-8DF2-7AF4D135137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8ACFC3B-D508-4D20-8532-8617F76FB6F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3ecd678-d469-47a4-8993-00ceec4142e9"/>
    <ds:schemaRef ds:uri="c2a99427-180b-474a-ba11-c5899524b8b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Welcome to Class Sherwood web edition</Template>
  <TotalTime>26122</TotalTime>
  <Words>791</Words>
  <Application>Microsoft Office PowerPoint</Application>
  <PresentationFormat>On-screen Show (4:3)</PresentationFormat>
  <Paragraphs>88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Calibri</vt:lpstr>
      <vt:lpstr>Candara</vt:lpstr>
      <vt:lpstr>Symbol</vt:lpstr>
      <vt:lpstr>Waveform</vt:lpstr>
      <vt:lpstr>Welcome to Class Sherwood</vt:lpstr>
      <vt:lpstr>Class Organisation</vt:lpstr>
      <vt:lpstr>Behaviour</vt:lpstr>
      <vt:lpstr>Maths</vt:lpstr>
      <vt:lpstr>PowerPoint Presentation</vt:lpstr>
      <vt:lpstr>CPA – Concrete, Pictorial and Abstract</vt:lpstr>
      <vt:lpstr>Maths : KIRFs (Key Instant Recall Facts)</vt:lpstr>
      <vt:lpstr>PowerPoint Presentation</vt:lpstr>
      <vt:lpstr>Maths MTC</vt:lpstr>
      <vt:lpstr>English Reading</vt:lpstr>
      <vt:lpstr>Reading</vt:lpstr>
      <vt:lpstr>Reading</vt:lpstr>
      <vt:lpstr>PowerPoint Presentation</vt:lpstr>
      <vt:lpstr>English: Writing</vt:lpstr>
      <vt:lpstr>Word Lists Statutory spellings each half term plus additional weekly spellings</vt:lpstr>
      <vt:lpstr>Broader Curriculum</vt:lpstr>
      <vt:lpstr>Home Learning –  Practise makes permanent</vt:lpstr>
      <vt:lpstr>Questions?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Class Sherwood</dc:title>
  <dc:creator>Christian Gillett</dc:creator>
  <cp:lastModifiedBy>Christian Gillett</cp:lastModifiedBy>
  <cp:revision>55</cp:revision>
  <dcterms:created xsi:type="dcterms:W3CDTF">2019-07-12T10:57:45Z</dcterms:created>
  <dcterms:modified xsi:type="dcterms:W3CDTF">2024-09-08T13:03:12Z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0x010100C9AA783A1F549B418114E0928C80B54C</vt:lpwstr>
  </property>
</Properties>
</file>