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433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201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199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75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1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90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250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59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9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88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E0740-C516-4B11-9BBE-782F6643FE5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AC45A-13B3-4FED-BAAD-6C12E0C8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499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4366" y="0"/>
            <a:ext cx="9588137" cy="714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7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384" y="69759"/>
            <a:ext cx="10929256" cy="678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53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0491" y="131734"/>
            <a:ext cx="9413966" cy="655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0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2446" y="235097"/>
            <a:ext cx="9875520" cy="662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792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5030" y="166509"/>
            <a:ext cx="9831976" cy="682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76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9923" y="245573"/>
            <a:ext cx="9072154" cy="652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46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931" y="322338"/>
            <a:ext cx="10101943" cy="668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34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2742" y="230879"/>
            <a:ext cx="9422673" cy="6759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43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8057" y="246570"/>
            <a:ext cx="9535885" cy="651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199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3324" y="129993"/>
            <a:ext cx="9478549" cy="695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56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9532" y="120220"/>
            <a:ext cx="9892936" cy="694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75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986" y="452844"/>
            <a:ext cx="11898365" cy="566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67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2412" y="250131"/>
            <a:ext cx="9683932" cy="636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30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9172" y="0"/>
            <a:ext cx="10856474" cy="689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07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447" y="0"/>
            <a:ext cx="10498856" cy="687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72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637" y="170996"/>
            <a:ext cx="10374792" cy="727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549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4271" y="197123"/>
            <a:ext cx="9271844" cy="67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905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9558" y="249373"/>
            <a:ext cx="10416487" cy="684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05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04710" y="365125"/>
            <a:ext cx="5249090" cy="5704749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/>
              <a:t>Have a go at drawing these Mandarin characters for the values words. The Chinese traditionally use a brush and ink to create their words. Why not have a go yourself on paper. </a:t>
            </a:r>
            <a:endParaRPr lang="en-GB" sz="3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1727"/>
          <a:stretch/>
        </p:blipFill>
        <p:spPr>
          <a:xfrm>
            <a:off x="838201" y="160481"/>
            <a:ext cx="4552406" cy="677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7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35</Words>
  <Application>Microsoft Office PowerPoint</Application>
  <PresentationFormat>Widescreen</PresentationFormat>
  <Paragraphs>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drawing these Mandarin characters for the values words. The Chinese traditionally use a brush and ink to create their words. Why not have a go yourself on paper.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Olympic Values</dc:title>
  <dc:creator>Lindsay Baker</dc:creator>
  <cp:lastModifiedBy>Lindsay Baker</cp:lastModifiedBy>
  <cp:revision>2</cp:revision>
  <dcterms:created xsi:type="dcterms:W3CDTF">2020-05-17T15:47:45Z</dcterms:created>
  <dcterms:modified xsi:type="dcterms:W3CDTF">2020-05-17T15:53:10Z</dcterms:modified>
</cp:coreProperties>
</file>