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colors1.xml" ContentType="application/vnd.openxmlformats-officedocument.drawingml.diagramColors+xml"/>
  <Override PartName="/ppt/diagrams/drawing1.xml" ContentType="application/vnd.ms-office.drawingml.diagramDrawing+xml"/>
  <Override PartName="/ppt/ink/ink2.xml" ContentType="application/inkml+xml"/>
  <Override PartName="/ppt/theme/theme1.xml" ContentType="application/vnd.openxmlformats-officedocument.theme+xml"/>
  <Override PartName="/ppt/ink/ink1.xml" ContentType="application/inkml+xml"/>
  <Override PartName="/ppt/diagrams/layout1.xml" ContentType="application/vnd.openxmlformats-officedocument.drawingml.diagramLayout+xml"/>
  <Override PartName="/ppt/diagrams/quickStyle1.xml" ContentType="application/vnd.openxmlformats-officedocument.drawingml.diagramStyl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75"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CE023D-A415-4036-974F-4410A6391E09}" v="606" dt="2021-01-21T16:55:19.301"/>
    <p1510:client id="{2E3BDC59-75ED-4FED-B192-FD9FDCD0B155}" v="739" dt="2021-01-21T18:17:06.613"/>
    <p1510:client id="{37CA9E8B-C1D7-4278-B0BC-26F91C640B08}" v="2112" dt="2021-01-15T18:34:37.613"/>
    <p1510:client id="{3DF638C6-F33F-407D-9C5C-E8E1955B68B7}" v="1859" dt="2021-01-22T16:03:15.928"/>
    <p1510:client id="{B7F5E97C-51AA-445A-A48A-6762C28164B9}" v="3" dt="2021-01-15T13:05:20.135"/>
    <p1510:client id="{CCF155FD-9D80-4106-BADD-D910DE736788}" v="43" dt="2021-01-21T12:33:15.097"/>
    <p1510:client id="{F80C5E85-E0E7-4A39-85C3-89756F6CC611}" v="44" dt="2021-01-15T11:08:37.9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DBA937-D273-4975-8943-1F140486F3C2}"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329E5EDC-C3E8-448F-9CEE-E34B022A36E1}">
      <dgm:prSet/>
      <dgm:spPr/>
      <dgm:t>
        <a:bodyPr/>
        <a:lstStyle/>
        <a:p>
          <a:r>
            <a:rPr lang="en-US" dirty="0"/>
            <a:t>People  are getting dogs in lockdown thinking </a:t>
          </a:r>
          <a:r>
            <a:rPr lang="en-US" dirty="0">
              <a:latin typeface="The Serif Hand Black"/>
            </a:rPr>
            <a:t>"oh</a:t>
          </a:r>
          <a:r>
            <a:rPr lang="en-US" dirty="0"/>
            <a:t> this will  be nice</a:t>
          </a:r>
          <a:r>
            <a:rPr lang="en-US" dirty="0">
              <a:latin typeface="The Serif Hand Black"/>
            </a:rPr>
            <a:t>"</a:t>
          </a:r>
          <a:r>
            <a:rPr lang="en-US" dirty="0"/>
            <a:t>  but then they go back  to work and they don’t have any  time anymore  and give them back. But they need to think before  they do because dog shelters  have had over </a:t>
          </a:r>
          <a:r>
            <a:rPr lang="en-US" dirty="0">
              <a:latin typeface="The Serif Hand Black"/>
            </a:rPr>
            <a:t>1000</a:t>
          </a:r>
          <a:r>
            <a:rPr lang="en-US" dirty="0"/>
            <a:t> calls to bring them back!</a:t>
          </a:r>
        </a:p>
      </dgm:t>
    </dgm:pt>
    <dgm:pt modelId="{0EB7000C-8474-4FF4-808B-9EA0B77BF7AC}" type="parTrans" cxnId="{0E132B87-01DD-4F1E-9FEB-E96CF2530D8F}">
      <dgm:prSet/>
      <dgm:spPr/>
      <dgm:t>
        <a:bodyPr/>
        <a:lstStyle/>
        <a:p>
          <a:endParaRPr lang="en-US"/>
        </a:p>
      </dgm:t>
    </dgm:pt>
    <dgm:pt modelId="{0D534C51-BC55-4126-B70B-D6AEE434D69D}" type="sibTrans" cxnId="{0E132B87-01DD-4F1E-9FEB-E96CF2530D8F}">
      <dgm:prSet/>
      <dgm:spPr/>
      <dgm:t>
        <a:bodyPr/>
        <a:lstStyle/>
        <a:p>
          <a:endParaRPr lang="en-US"/>
        </a:p>
      </dgm:t>
    </dgm:pt>
    <dgm:pt modelId="{5B476417-AF66-4DA5-BA00-2CE7A162BA09}">
      <dgm:prSet/>
      <dgm:spPr/>
      <dgm:t>
        <a:bodyPr/>
        <a:lstStyle/>
        <a:p>
          <a:pPr rtl="0"/>
          <a:r>
            <a:rPr lang="en-US" dirty="0"/>
            <a:t>And people just</a:t>
          </a:r>
          <a:r>
            <a:rPr lang="en-US" dirty="0">
              <a:latin typeface="The Serif Hand Black"/>
            </a:rPr>
            <a:t> get Puppy's not dogs, so now dogs they need homes.</a:t>
          </a:r>
          <a:endParaRPr lang="en-US" dirty="0"/>
        </a:p>
      </dgm:t>
    </dgm:pt>
    <dgm:pt modelId="{E9D29A40-C2F8-4571-A9AB-AEB0008E4E88}" type="parTrans" cxnId="{E5E7200E-3292-41AD-87C5-314002B5023F}">
      <dgm:prSet/>
      <dgm:spPr/>
      <dgm:t>
        <a:bodyPr/>
        <a:lstStyle/>
        <a:p>
          <a:endParaRPr lang="en-US"/>
        </a:p>
      </dgm:t>
    </dgm:pt>
    <dgm:pt modelId="{22F5C791-DE2F-4DB0-9D8B-0C67479DD9AF}" type="sibTrans" cxnId="{E5E7200E-3292-41AD-87C5-314002B5023F}">
      <dgm:prSet/>
      <dgm:spPr/>
      <dgm:t>
        <a:bodyPr/>
        <a:lstStyle/>
        <a:p>
          <a:endParaRPr lang="en-US"/>
        </a:p>
      </dgm:t>
    </dgm:pt>
    <dgm:pt modelId="{835C2D3B-BADD-44E3-AF96-6B8522538196}" type="pres">
      <dgm:prSet presAssocID="{94DBA937-D273-4975-8943-1F140486F3C2}" presName="hierChild1" presStyleCnt="0">
        <dgm:presLayoutVars>
          <dgm:chPref val="1"/>
          <dgm:dir/>
          <dgm:animOne val="branch"/>
          <dgm:animLvl val="lvl"/>
          <dgm:resizeHandles/>
        </dgm:presLayoutVars>
      </dgm:prSet>
      <dgm:spPr/>
    </dgm:pt>
    <dgm:pt modelId="{E0303BCE-6C00-4427-9A57-57B56ACBBE46}" type="pres">
      <dgm:prSet presAssocID="{329E5EDC-C3E8-448F-9CEE-E34B022A36E1}" presName="hierRoot1" presStyleCnt="0"/>
      <dgm:spPr/>
    </dgm:pt>
    <dgm:pt modelId="{CE42F7B0-6892-4186-BF23-44DA1D9BAB41}" type="pres">
      <dgm:prSet presAssocID="{329E5EDC-C3E8-448F-9CEE-E34B022A36E1}" presName="composite" presStyleCnt="0"/>
      <dgm:spPr/>
    </dgm:pt>
    <dgm:pt modelId="{63474811-C6F8-4A84-A784-3D075C5761B4}" type="pres">
      <dgm:prSet presAssocID="{329E5EDC-C3E8-448F-9CEE-E34B022A36E1}" presName="background" presStyleLbl="node0" presStyleIdx="0" presStyleCnt="2"/>
      <dgm:spPr/>
    </dgm:pt>
    <dgm:pt modelId="{953F1042-203C-49FB-8ABE-1F5058805FCA}" type="pres">
      <dgm:prSet presAssocID="{329E5EDC-C3E8-448F-9CEE-E34B022A36E1}" presName="text" presStyleLbl="fgAcc0" presStyleIdx="0" presStyleCnt="2">
        <dgm:presLayoutVars>
          <dgm:chPref val="3"/>
        </dgm:presLayoutVars>
      </dgm:prSet>
      <dgm:spPr/>
    </dgm:pt>
    <dgm:pt modelId="{58D7186B-B2A5-4FCB-A929-F51E783BF70D}" type="pres">
      <dgm:prSet presAssocID="{329E5EDC-C3E8-448F-9CEE-E34B022A36E1}" presName="hierChild2" presStyleCnt="0"/>
      <dgm:spPr/>
    </dgm:pt>
    <dgm:pt modelId="{5FEE61E0-DA7F-4DB8-ABA7-4518C54C95A7}" type="pres">
      <dgm:prSet presAssocID="{5B476417-AF66-4DA5-BA00-2CE7A162BA09}" presName="hierRoot1" presStyleCnt="0"/>
      <dgm:spPr/>
    </dgm:pt>
    <dgm:pt modelId="{6976035A-4DDC-4F92-8D99-03278150C198}" type="pres">
      <dgm:prSet presAssocID="{5B476417-AF66-4DA5-BA00-2CE7A162BA09}" presName="composite" presStyleCnt="0"/>
      <dgm:spPr/>
    </dgm:pt>
    <dgm:pt modelId="{9C6E4932-0774-41D0-B954-F9AB920EE8C5}" type="pres">
      <dgm:prSet presAssocID="{5B476417-AF66-4DA5-BA00-2CE7A162BA09}" presName="background" presStyleLbl="node0" presStyleIdx="1" presStyleCnt="2"/>
      <dgm:spPr/>
    </dgm:pt>
    <dgm:pt modelId="{8C3BE804-223B-435F-B99C-301A279FE293}" type="pres">
      <dgm:prSet presAssocID="{5B476417-AF66-4DA5-BA00-2CE7A162BA09}" presName="text" presStyleLbl="fgAcc0" presStyleIdx="1" presStyleCnt="2">
        <dgm:presLayoutVars>
          <dgm:chPref val="3"/>
        </dgm:presLayoutVars>
      </dgm:prSet>
      <dgm:spPr/>
    </dgm:pt>
    <dgm:pt modelId="{88E555EB-D5A1-496B-AB14-450C6C0DCFA9}" type="pres">
      <dgm:prSet presAssocID="{5B476417-AF66-4DA5-BA00-2CE7A162BA09}" presName="hierChild2" presStyleCnt="0"/>
      <dgm:spPr/>
    </dgm:pt>
  </dgm:ptLst>
  <dgm:cxnLst>
    <dgm:cxn modelId="{E5E7200E-3292-41AD-87C5-314002B5023F}" srcId="{94DBA937-D273-4975-8943-1F140486F3C2}" destId="{5B476417-AF66-4DA5-BA00-2CE7A162BA09}" srcOrd="1" destOrd="0" parTransId="{E9D29A40-C2F8-4571-A9AB-AEB0008E4E88}" sibTransId="{22F5C791-DE2F-4DB0-9D8B-0C67479DD9AF}"/>
    <dgm:cxn modelId="{314F2079-1A21-4A20-9A2A-C1DD1F7E4806}" type="presOf" srcId="{329E5EDC-C3E8-448F-9CEE-E34B022A36E1}" destId="{953F1042-203C-49FB-8ABE-1F5058805FCA}" srcOrd="0" destOrd="0" presId="urn:microsoft.com/office/officeart/2005/8/layout/hierarchy1"/>
    <dgm:cxn modelId="{0E132B87-01DD-4F1E-9FEB-E96CF2530D8F}" srcId="{94DBA937-D273-4975-8943-1F140486F3C2}" destId="{329E5EDC-C3E8-448F-9CEE-E34B022A36E1}" srcOrd="0" destOrd="0" parTransId="{0EB7000C-8474-4FF4-808B-9EA0B77BF7AC}" sibTransId="{0D534C51-BC55-4126-B70B-D6AEE434D69D}"/>
    <dgm:cxn modelId="{39E591AF-FDEF-4C5C-A1CB-6C9CCFC37B3F}" type="presOf" srcId="{5B476417-AF66-4DA5-BA00-2CE7A162BA09}" destId="{8C3BE804-223B-435F-B99C-301A279FE293}" srcOrd="0" destOrd="0" presId="urn:microsoft.com/office/officeart/2005/8/layout/hierarchy1"/>
    <dgm:cxn modelId="{D39F16DF-7484-433D-A7E1-26B3ADBF6462}" type="presOf" srcId="{94DBA937-D273-4975-8943-1F140486F3C2}" destId="{835C2D3B-BADD-44E3-AF96-6B8522538196}" srcOrd="0" destOrd="0" presId="urn:microsoft.com/office/officeart/2005/8/layout/hierarchy1"/>
    <dgm:cxn modelId="{BE78A0F3-36E4-4582-8991-8B12BD63B842}" type="presParOf" srcId="{835C2D3B-BADD-44E3-AF96-6B8522538196}" destId="{E0303BCE-6C00-4427-9A57-57B56ACBBE46}" srcOrd="0" destOrd="0" presId="urn:microsoft.com/office/officeart/2005/8/layout/hierarchy1"/>
    <dgm:cxn modelId="{C0503897-35EA-4122-8592-E11D2AB9E6B0}" type="presParOf" srcId="{E0303BCE-6C00-4427-9A57-57B56ACBBE46}" destId="{CE42F7B0-6892-4186-BF23-44DA1D9BAB41}" srcOrd="0" destOrd="0" presId="urn:microsoft.com/office/officeart/2005/8/layout/hierarchy1"/>
    <dgm:cxn modelId="{BB425583-2441-4011-86B6-E79465243549}" type="presParOf" srcId="{CE42F7B0-6892-4186-BF23-44DA1D9BAB41}" destId="{63474811-C6F8-4A84-A784-3D075C5761B4}" srcOrd="0" destOrd="0" presId="urn:microsoft.com/office/officeart/2005/8/layout/hierarchy1"/>
    <dgm:cxn modelId="{C4CD4E91-8487-4ADD-8962-86929299D615}" type="presParOf" srcId="{CE42F7B0-6892-4186-BF23-44DA1D9BAB41}" destId="{953F1042-203C-49FB-8ABE-1F5058805FCA}" srcOrd="1" destOrd="0" presId="urn:microsoft.com/office/officeart/2005/8/layout/hierarchy1"/>
    <dgm:cxn modelId="{45782F60-E48D-4087-B342-20E0D990F18D}" type="presParOf" srcId="{E0303BCE-6C00-4427-9A57-57B56ACBBE46}" destId="{58D7186B-B2A5-4FCB-A929-F51E783BF70D}" srcOrd="1" destOrd="0" presId="urn:microsoft.com/office/officeart/2005/8/layout/hierarchy1"/>
    <dgm:cxn modelId="{349C9B22-19B0-45B8-9DEF-A4923A95E98F}" type="presParOf" srcId="{835C2D3B-BADD-44E3-AF96-6B8522538196}" destId="{5FEE61E0-DA7F-4DB8-ABA7-4518C54C95A7}" srcOrd="1" destOrd="0" presId="urn:microsoft.com/office/officeart/2005/8/layout/hierarchy1"/>
    <dgm:cxn modelId="{8D0FBCDE-6E95-4C90-B2BD-4D260E4CC269}" type="presParOf" srcId="{5FEE61E0-DA7F-4DB8-ABA7-4518C54C95A7}" destId="{6976035A-4DDC-4F92-8D99-03278150C198}" srcOrd="0" destOrd="0" presId="urn:microsoft.com/office/officeart/2005/8/layout/hierarchy1"/>
    <dgm:cxn modelId="{7F64567C-3FE6-4EAF-9E00-9014386856ED}" type="presParOf" srcId="{6976035A-4DDC-4F92-8D99-03278150C198}" destId="{9C6E4932-0774-41D0-B954-F9AB920EE8C5}" srcOrd="0" destOrd="0" presId="urn:microsoft.com/office/officeart/2005/8/layout/hierarchy1"/>
    <dgm:cxn modelId="{425F15E5-4E26-4F88-B02F-37151EEDB420}" type="presParOf" srcId="{6976035A-4DDC-4F92-8D99-03278150C198}" destId="{8C3BE804-223B-435F-B99C-301A279FE293}" srcOrd="1" destOrd="0" presId="urn:microsoft.com/office/officeart/2005/8/layout/hierarchy1"/>
    <dgm:cxn modelId="{B1815092-A4AD-4B30-BB2C-7A62C343CAAE}" type="presParOf" srcId="{5FEE61E0-DA7F-4DB8-ABA7-4518C54C95A7}" destId="{88E555EB-D5A1-496B-AB14-450C6C0DCFA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74811-C6F8-4A84-A784-3D075C5761B4}">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3F1042-203C-49FB-8ABE-1F5058805FCA}">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People  are getting dogs in lockdown thinking </a:t>
          </a:r>
          <a:r>
            <a:rPr lang="en-US" sz="2900" kern="1200" dirty="0">
              <a:latin typeface="The Serif Hand Black"/>
            </a:rPr>
            <a:t>"oh</a:t>
          </a:r>
          <a:r>
            <a:rPr lang="en-US" sz="2900" kern="1200" dirty="0"/>
            <a:t> this will  be nice</a:t>
          </a:r>
          <a:r>
            <a:rPr lang="en-US" sz="2900" kern="1200" dirty="0">
              <a:latin typeface="The Serif Hand Black"/>
            </a:rPr>
            <a:t>"</a:t>
          </a:r>
          <a:r>
            <a:rPr lang="en-US" sz="2900" kern="1200" dirty="0"/>
            <a:t>  but then they go back  to work and they don’t have any  time anymore  and give them back. But they need to think before  they do because dog shelters  have had over </a:t>
          </a:r>
          <a:r>
            <a:rPr lang="en-US" sz="2900" kern="1200" dirty="0">
              <a:latin typeface="The Serif Hand Black"/>
            </a:rPr>
            <a:t>1000</a:t>
          </a:r>
          <a:r>
            <a:rPr lang="en-US" sz="2900" kern="1200" dirty="0"/>
            <a:t> calls to bring them back!</a:t>
          </a:r>
        </a:p>
      </dsp:txBody>
      <dsp:txXfrm>
        <a:off x="607995" y="588328"/>
        <a:ext cx="4503113" cy="2795976"/>
      </dsp:txXfrm>
    </dsp:sp>
    <dsp:sp modelId="{9C6E4932-0774-41D0-B954-F9AB920EE8C5}">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3BE804-223B-435F-B99C-301A279FE293}">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And people just</a:t>
          </a:r>
          <a:r>
            <a:rPr lang="en-US" sz="2900" kern="1200" dirty="0">
              <a:latin typeface="The Serif Hand Black"/>
            </a:rPr>
            <a:t> get Puppy's not dogs, so now dogs they need homes.</a:t>
          </a:r>
          <a:endParaRPr lang="en-US" sz="2900" kern="1200" dirty="0"/>
        </a:p>
      </dsp:txBody>
      <dsp:txXfrm>
        <a:off x="6324436" y="588328"/>
        <a:ext cx="4503113" cy="279597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1-15T16:52:12.50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1155 16 16383 0 0,'0'0'-16383'0'0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22T15:13:30.991"/>
    </inkml:context>
    <inkml:brush xml:id="br0">
      <inkml:brushProperty name="width" value="0.1" units="cm"/>
      <inkml:brushProperty name="height" value="0.1" units="cm"/>
      <inkml:brushProperty name="color" value="#FFFFFF"/>
    </inkml:brush>
  </inkml:definitions>
  <inkml:trace contextRef="#ctx0" brushRef="#br0">1 0 128,'0'6'0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1/22/2021</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520835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42359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559141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82755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05125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92008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60114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7917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0256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834156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1/22/2021</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851984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1/22/2021</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87506547"/>
      </p:ext>
    </p:extLst>
  </p:cSld>
  <p:clrMap bg1="lt1" tx1="dk1" bg2="lt2" tx2="dk2" accent1="accent1" accent2="accent2" accent3="accent3" accent4="accent4" accent5="accent5" accent6="accent6" hlink="hlink" folHlink="folHlink"/>
  <p:sldLayoutIdLst>
    <p:sldLayoutId id="2147483680" r:id="rId1"/>
    <p:sldLayoutId id="2147483679" r:id="rId2"/>
    <p:sldLayoutId id="2147483678" r:id="rId3"/>
    <p:sldLayoutId id="2147483677" r:id="rId4"/>
    <p:sldLayoutId id="2147483676" r:id="rId5"/>
    <p:sldLayoutId id="2147483675" r:id="rId6"/>
    <p:sldLayoutId id="2147483674" r:id="rId7"/>
    <p:sldLayoutId id="2147483673" r:id="rId8"/>
    <p:sldLayoutId id="2147483672" r:id="rId9"/>
    <p:sldLayoutId id="2147483671" r:id="rId10"/>
    <p:sldLayoutId id="2147483670"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customXml" Target="../ink/ink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1.jpeg"/><Relationship Id="rId1" Type="http://schemas.openxmlformats.org/officeDocument/2006/relationships/slideLayout" Target="../slideLayouts/slideLayout9.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8CC48C-9275-4EFA-9B84-8E818500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6482C1D-6B36-41E6-9E54-F2B7D827E2E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25"/>
          <a:stretch/>
        </p:blipFill>
        <p:spPr>
          <a:xfrm>
            <a:off x="-1" y="-1"/>
            <a:ext cx="12188952" cy="6858000"/>
          </a:xfrm>
          <a:prstGeom prst="rect">
            <a:avLst/>
          </a:prstGeom>
        </p:spPr>
      </p:pic>
      <p:sp>
        <p:nvSpPr>
          <p:cNvPr id="11" name="Rectangle 10">
            <a:extLst>
              <a:ext uri="{FF2B5EF4-FFF2-40B4-BE49-F238E27FC236}">
                <a16:creationId xmlns:a16="http://schemas.microsoft.com/office/drawing/2014/main" id="{0A324144-E9CF-4B12-A53E-FAC0D281D8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45000">
                <a:schemeClr val="tx1">
                  <a:alpha val="40000"/>
                </a:schemeClr>
              </a:gs>
              <a:gs pos="100000">
                <a:schemeClr val="tx1">
                  <a:alpha val="8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1604" y="4553712"/>
            <a:ext cx="10908792" cy="1069848"/>
          </a:xfrm>
        </p:spPr>
        <p:txBody>
          <a:bodyPr anchor="ctr">
            <a:normAutofit/>
          </a:bodyPr>
          <a:lstStyle/>
          <a:p>
            <a:pPr algn="ctr"/>
            <a:r>
              <a:rPr lang="en-US" sz="6000">
                <a:solidFill>
                  <a:schemeClr val="bg1"/>
                </a:solidFill>
              </a:rPr>
              <a:t>Cats and dogs</a:t>
            </a:r>
          </a:p>
        </p:txBody>
      </p:sp>
      <p:sp>
        <p:nvSpPr>
          <p:cNvPr id="3" name="Subtitle 2"/>
          <p:cNvSpPr>
            <a:spLocks noGrp="1"/>
          </p:cNvSpPr>
          <p:nvPr>
            <p:ph type="subTitle" idx="1"/>
          </p:nvPr>
        </p:nvSpPr>
        <p:spPr>
          <a:xfrm>
            <a:off x="640080" y="5678424"/>
            <a:ext cx="10908792" cy="548640"/>
          </a:xfrm>
        </p:spPr>
        <p:txBody>
          <a:bodyPr anchor="ctr">
            <a:normAutofit/>
          </a:bodyPr>
          <a:lstStyle/>
          <a:p>
            <a:pPr algn="ctr"/>
            <a:endParaRPr lang="en-US" sz="2400">
              <a:solidFill>
                <a:schemeClr val="bg1"/>
              </a:solidFill>
            </a:endParaRPr>
          </a:p>
        </p:txBody>
      </p:sp>
    </p:spTree>
    <p:extLst>
      <p:ext uri="{BB962C8B-B14F-4D97-AF65-F5344CB8AC3E}">
        <p14:creationId xmlns:p14="http://schemas.microsoft.com/office/powerpoint/2010/main" val="340237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BF671-8029-4A71-A72E-42FC5B1DABE5}"/>
              </a:ext>
            </a:extLst>
          </p:cNvPr>
          <p:cNvSpPr>
            <a:spLocks noGrp="1"/>
          </p:cNvSpPr>
          <p:nvPr>
            <p:ph type="title"/>
          </p:nvPr>
        </p:nvSpPr>
        <p:spPr/>
        <p:txBody>
          <a:bodyPr/>
          <a:lstStyle/>
          <a:p>
            <a:r>
              <a:rPr lang="en-GB" dirty="0"/>
              <a:t>pictures</a:t>
            </a:r>
          </a:p>
        </p:txBody>
      </p:sp>
      <p:sp>
        <p:nvSpPr>
          <p:cNvPr id="3" name="Text Placeholder 2">
            <a:extLst>
              <a:ext uri="{FF2B5EF4-FFF2-40B4-BE49-F238E27FC236}">
                <a16:creationId xmlns:a16="http://schemas.microsoft.com/office/drawing/2014/main" id="{EC9ADCBA-5816-451D-9F89-51E7B6DFBD14}"/>
              </a:ext>
            </a:extLst>
          </p:cNvPr>
          <p:cNvSpPr>
            <a:spLocks noGrp="1"/>
          </p:cNvSpPr>
          <p:nvPr>
            <p:ph type="body" idx="1"/>
          </p:nvPr>
        </p:nvSpPr>
        <p:spPr/>
        <p:txBody>
          <a:bodyPr/>
          <a:lstStyle/>
          <a:p>
            <a:r>
              <a:rPr lang="en-GB" dirty="0"/>
              <a:t>cat</a:t>
            </a:r>
          </a:p>
        </p:txBody>
      </p:sp>
      <p:pic>
        <p:nvPicPr>
          <p:cNvPr id="4" name="Picture 4" descr="A cat lying on a bed&#10;&#10;Description automatically generated">
            <a:extLst>
              <a:ext uri="{FF2B5EF4-FFF2-40B4-BE49-F238E27FC236}">
                <a16:creationId xmlns:a16="http://schemas.microsoft.com/office/drawing/2014/main" id="{991C5C62-5165-4485-B938-D44806320C6C}"/>
              </a:ext>
            </a:extLst>
          </p:cNvPr>
          <p:cNvPicPr>
            <a:picLocks noGrp="1" noChangeAspect="1"/>
          </p:cNvPicPr>
          <p:nvPr>
            <p:ph sz="half" idx="2"/>
          </p:nvPr>
        </p:nvPicPr>
        <p:blipFill rotWithShape="1">
          <a:blip r:embed="rId2"/>
          <a:stretch/>
        </p:blipFill>
        <p:spPr>
          <a:xfrm>
            <a:off x="839788" y="3107879"/>
            <a:ext cx="5157787" cy="2901255"/>
          </a:xfrm>
        </p:spPr>
      </p:pic>
      <p:sp>
        <p:nvSpPr>
          <p:cNvPr id="6" name="Text Placeholder 5">
            <a:extLst>
              <a:ext uri="{FF2B5EF4-FFF2-40B4-BE49-F238E27FC236}">
                <a16:creationId xmlns:a16="http://schemas.microsoft.com/office/drawing/2014/main" id="{22268044-BDF6-474E-B033-F668965D132C}"/>
              </a:ext>
            </a:extLst>
          </p:cNvPr>
          <p:cNvSpPr>
            <a:spLocks noGrp="1"/>
          </p:cNvSpPr>
          <p:nvPr>
            <p:ph type="body" sz="quarter" idx="3"/>
          </p:nvPr>
        </p:nvSpPr>
        <p:spPr/>
        <p:txBody>
          <a:bodyPr/>
          <a:lstStyle/>
          <a:p>
            <a:r>
              <a:rPr lang="en-GB" dirty="0"/>
              <a:t>dog</a:t>
            </a:r>
            <a:endParaRPr lang="en-GB"/>
          </a:p>
        </p:txBody>
      </p:sp>
      <p:sp>
        <p:nvSpPr>
          <p:cNvPr id="7" name="Content Placeholder 6">
            <a:extLst>
              <a:ext uri="{FF2B5EF4-FFF2-40B4-BE49-F238E27FC236}">
                <a16:creationId xmlns:a16="http://schemas.microsoft.com/office/drawing/2014/main" id="{11711371-0C8B-450B-86FD-31823195A6D8}"/>
              </a:ext>
            </a:extLst>
          </p:cNvPr>
          <p:cNvSpPr>
            <a:spLocks noGrp="1"/>
          </p:cNvSpPr>
          <p:nvPr>
            <p:ph sz="quarter" idx="4"/>
          </p:nvPr>
        </p:nvSpPr>
        <p:spPr/>
        <p:txBody>
          <a:bodyPr/>
          <a:lstStyle/>
          <a:p>
            <a:endParaRPr lang="en-GB"/>
          </a:p>
        </p:txBody>
      </p:sp>
      <p:pic>
        <p:nvPicPr>
          <p:cNvPr id="5" name="Picture 6">
            <a:extLst>
              <a:ext uri="{FF2B5EF4-FFF2-40B4-BE49-F238E27FC236}">
                <a16:creationId xmlns:a16="http://schemas.microsoft.com/office/drawing/2014/main" id="{ABC12B87-E18C-40CD-8C93-39EE63B36DB7}"/>
              </a:ext>
            </a:extLst>
          </p:cNvPr>
          <p:cNvPicPr>
            <a:picLocks noChangeAspect="1"/>
          </p:cNvPicPr>
          <p:nvPr/>
        </p:nvPicPr>
        <p:blipFill>
          <a:blip r:embed="rId3"/>
          <a:stretch>
            <a:fillRect/>
          </a:stretch>
        </p:blipFill>
        <p:spPr>
          <a:xfrm>
            <a:off x="6269866" y="2755007"/>
            <a:ext cx="4310128" cy="3440805"/>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6AC3000D-D435-4D27-B647-FE1DC2AAC161}"/>
                  </a:ext>
                </a:extLst>
              </p14:cNvPr>
              <p14:cNvContentPartPr/>
              <p14:nvPr/>
            </p14:nvContentPartPr>
            <p14:xfrm>
              <a:off x="-903289" y="-159914"/>
              <a:ext cx="19050" cy="19050"/>
            </p14:xfrm>
          </p:contentPart>
        </mc:Choice>
        <mc:Fallback xmlns="">
          <p:pic>
            <p:nvPicPr>
              <p:cNvPr id="8" name="Ink 7">
                <a:extLst>
                  <a:ext uri="{FF2B5EF4-FFF2-40B4-BE49-F238E27FC236}">
                    <a16:creationId xmlns:a16="http://schemas.microsoft.com/office/drawing/2014/main" id="{6AC3000D-D435-4D27-B647-FE1DC2AAC161}"/>
                  </a:ext>
                </a:extLst>
              </p:cNvPr>
              <p:cNvPicPr/>
              <p:nvPr/>
            </p:nvPicPr>
            <p:blipFill>
              <a:blip r:embed="rId5"/>
              <a:stretch>
                <a:fillRect/>
              </a:stretch>
            </p:blipFill>
            <p:spPr>
              <a:xfrm>
                <a:off x="-3741739" y="-5874914"/>
                <a:ext cx="5715000" cy="11430000"/>
              </a:xfrm>
              <a:prstGeom prst="rect">
                <a:avLst/>
              </a:prstGeom>
            </p:spPr>
          </p:pic>
        </mc:Fallback>
      </mc:AlternateContent>
    </p:spTree>
    <p:extLst>
      <p:ext uri="{BB962C8B-B14F-4D97-AF65-F5344CB8AC3E}">
        <p14:creationId xmlns:p14="http://schemas.microsoft.com/office/powerpoint/2010/main" val="28004895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 name="Rectangle 9">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DB2A65-6E9A-4A72-A707-F44F57656A75}"/>
              </a:ext>
            </a:extLst>
          </p:cNvPr>
          <p:cNvSpPr>
            <a:spLocks noGrp="1"/>
          </p:cNvSpPr>
          <p:nvPr>
            <p:ph type="title"/>
          </p:nvPr>
        </p:nvSpPr>
        <p:spPr>
          <a:xfrm>
            <a:off x="890338" y="640080"/>
            <a:ext cx="3734014" cy="3566160"/>
          </a:xfrm>
        </p:spPr>
        <p:txBody>
          <a:bodyPr vert="horz" lIns="91440" tIns="45720" rIns="91440" bIns="45720" rtlCol="0" anchor="b">
            <a:normAutofit/>
          </a:bodyPr>
          <a:lstStyle/>
          <a:p>
            <a:pPr algn="l"/>
            <a:br>
              <a:rPr lang="en-US" sz="8000"/>
            </a:br>
            <a:r>
              <a:rPr lang="en-US" sz="8000"/>
              <a:t>dogs</a:t>
            </a:r>
          </a:p>
        </p:txBody>
      </p:sp>
      <p:sp>
        <p:nvSpPr>
          <p:cNvPr id="12" name="Rectangle 6">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dog looking at the camera&#10;&#10;Description automatically generated">
            <a:extLst>
              <a:ext uri="{FF2B5EF4-FFF2-40B4-BE49-F238E27FC236}">
                <a16:creationId xmlns:a16="http://schemas.microsoft.com/office/drawing/2014/main" id="{80E411B6-D476-4FB2-8B5D-7CCF0E85455A}"/>
              </a:ext>
            </a:extLst>
          </p:cNvPr>
          <p:cNvPicPr>
            <a:picLocks noChangeAspect="1"/>
          </p:cNvPicPr>
          <p:nvPr/>
        </p:nvPicPr>
        <p:blipFill rotWithShape="1">
          <a:blip r:embed="rId2"/>
          <a:srcRect t="30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26354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3" name="Rectangle 22">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C1171B-BF54-4FD0-A135-D92752F53EDA}"/>
              </a:ext>
            </a:extLst>
          </p:cNvPr>
          <p:cNvSpPr>
            <a:spLocks noGrp="1"/>
          </p:cNvSpPr>
          <p:nvPr>
            <p:ph type="title"/>
          </p:nvPr>
        </p:nvSpPr>
        <p:spPr>
          <a:xfrm>
            <a:off x="635000" y="634029"/>
            <a:ext cx="10921640" cy="1314698"/>
          </a:xfrm>
        </p:spPr>
        <p:txBody>
          <a:bodyPr vert="horz" lIns="91440" tIns="45720" rIns="91440" bIns="45720" rtlCol="0" anchor="ctr">
            <a:normAutofit/>
          </a:bodyPr>
          <a:lstStyle/>
          <a:p>
            <a:pPr algn="ctr"/>
            <a:r>
              <a:rPr lang="en-US" sz="7200"/>
              <a:t>lockdown</a:t>
            </a:r>
          </a:p>
        </p:txBody>
      </p:sp>
      <p:sp>
        <p:nvSpPr>
          <p:cNvPr id="25"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E28D55"/>
          </a:solidFill>
          <a:ln w="34925">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Text Placeholder 3">
            <a:extLst>
              <a:ext uri="{FF2B5EF4-FFF2-40B4-BE49-F238E27FC236}">
                <a16:creationId xmlns:a16="http://schemas.microsoft.com/office/drawing/2014/main" id="{814534EA-2F72-4EF3-B8C3-EF53E9924D81}"/>
              </a:ext>
            </a:extLst>
          </p:cNvPr>
          <p:cNvGraphicFramePr/>
          <p:nvPr>
            <p:extLst>
              <p:ext uri="{D42A27DB-BD31-4B8C-83A1-F6EECF244321}">
                <p14:modId xmlns:p14="http://schemas.microsoft.com/office/powerpoint/2010/main" val="1466512825"/>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4183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7" name="Rectangle 26">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BCE004-4815-4C46-999E-6099D252BF14}"/>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8000"/>
              <a:t>breeds</a:t>
            </a:r>
          </a:p>
        </p:txBody>
      </p:sp>
      <p:sp>
        <p:nvSpPr>
          <p:cNvPr id="20" name="Content Placeholder 19">
            <a:extLst>
              <a:ext uri="{FF2B5EF4-FFF2-40B4-BE49-F238E27FC236}">
                <a16:creationId xmlns:a16="http://schemas.microsoft.com/office/drawing/2014/main" id="{00EF80C7-A08A-462F-8F75-F0E4CA44F0C0}"/>
              </a:ext>
            </a:extLst>
          </p:cNvPr>
          <p:cNvSpPr>
            <a:spLocks noGrp="1"/>
          </p:cNvSpPr>
          <p:nvPr>
            <p:ph idx="1"/>
          </p:nvPr>
        </p:nvSpPr>
        <p:spPr>
          <a:xfrm>
            <a:off x="-15434" y="4535366"/>
            <a:ext cx="4639787" cy="1745295"/>
          </a:xfrm>
        </p:spPr>
        <p:txBody>
          <a:bodyPr vert="horz" lIns="91440" tIns="45720" rIns="91440" bIns="45720" rtlCol="0" anchor="t">
            <a:noAutofit/>
          </a:bodyPr>
          <a:lstStyle/>
          <a:p>
            <a:pPr marL="914400" lvl="2" indent="0">
              <a:buNone/>
            </a:pPr>
            <a:r>
              <a:rPr lang="en-US" sz="2400" dirty="0"/>
              <a:t>There are hundreds of dog breeds in the world or more, so I'm going to tell you about some of the different types of dog.</a:t>
            </a:r>
          </a:p>
        </p:txBody>
      </p:sp>
      <p:sp>
        <p:nvSpPr>
          <p:cNvPr id="29" name="Rectangle 6">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Map&#10;&#10;Description automatically generated">
            <a:extLst>
              <a:ext uri="{FF2B5EF4-FFF2-40B4-BE49-F238E27FC236}">
                <a16:creationId xmlns:a16="http://schemas.microsoft.com/office/drawing/2014/main" id="{DECAD38E-A852-4193-9CD3-FC25ABF5B088}"/>
              </a:ext>
            </a:extLst>
          </p:cNvPr>
          <p:cNvPicPr>
            <a:picLocks noChangeAspect="1"/>
          </p:cNvPicPr>
          <p:nvPr/>
        </p:nvPicPr>
        <p:blipFill rotWithShape="1">
          <a:blip r:embed="rId2"/>
          <a:srcRect t="1339" r="2" b="1067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596236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2" name="Rectangle 21">
            <a:extLst>
              <a:ext uri="{FF2B5EF4-FFF2-40B4-BE49-F238E27FC236}">
                <a16:creationId xmlns:a16="http://schemas.microsoft.com/office/drawing/2014/main" id="{EAE48C4B-3A90-42C3-BA00-6092B4771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EA4BD7-04BC-4B0C-AF2F-2AFA6990745C}"/>
              </a:ext>
            </a:extLst>
          </p:cNvPr>
          <p:cNvSpPr>
            <a:spLocks noGrp="1"/>
          </p:cNvSpPr>
          <p:nvPr>
            <p:ph type="title"/>
          </p:nvPr>
        </p:nvSpPr>
        <p:spPr>
          <a:xfrm>
            <a:off x="4654296" y="329184"/>
            <a:ext cx="6894576" cy="1783080"/>
          </a:xfrm>
        </p:spPr>
        <p:txBody>
          <a:bodyPr vert="horz" lIns="91440" tIns="45720" rIns="91440" bIns="45720" rtlCol="0" anchor="b">
            <a:normAutofit/>
          </a:bodyPr>
          <a:lstStyle/>
          <a:p>
            <a:r>
              <a:rPr lang="en-US" sz="7200" dirty="0"/>
              <a:t>Pomeranians and pugs</a:t>
            </a:r>
          </a:p>
        </p:txBody>
      </p:sp>
      <p:pic>
        <p:nvPicPr>
          <p:cNvPr id="5" name="Picture 5" descr="A dog sitting in the grass&#10;&#10;Description automatically generated">
            <a:extLst>
              <a:ext uri="{FF2B5EF4-FFF2-40B4-BE49-F238E27FC236}">
                <a16:creationId xmlns:a16="http://schemas.microsoft.com/office/drawing/2014/main" id="{3238623F-8903-4449-8306-5D15BC6E9E49}"/>
              </a:ext>
            </a:extLst>
          </p:cNvPr>
          <p:cNvPicPr>
            <a:picLocks noGrp="1" noChangeAspect="1"/>
          </p:cNvPicPr>
          <p:nvPr>
            <p:ph type="pic" idx="1"/>
          </p:nvPr>
        </p:nvPicPr>
        <p:blipFill rotWithShape="1">
          <a:blip r:embed="rId2"/>
          <a:srcRect l="11467" r="20355" b="1"/>
          <a:stretch/>
        </p:blipFill>
        <p:spPr>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p:spPr>
      </p:pic>
      <p:sp>
        <p:nvSpPr>
          <p:cNvPr id="24"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close up of a dog&#10;&#10;Description automatically generated">
            <a:extLst>
              <a:ext uri="{FF2B5EF4-FFF2-40B4-BE49-F238E27FC236}">
                <a16:creationId xmlns:a16="http://schemas.microsoft.com/office/drawing/2014/main" id="{1D5424BE-98BF-45D2-A24C-BB9BE8C35215}"/>
              </a:ext>
            </a:extLst>
          </p:cNvPr>
          <p:cNvPicPr>
            <a:picLocks noChangeAspect="1"/>
          </p:cNvPicPr>
          <p:nvPr/>
        </p:nvPicPr>
        <p:blipFill rotWithShape="1">
          <a:blip r:embed="rId3"/>
          <a:srcRect t="9208" r="3" b="29180"/>
          <a:stretch/>
        </p:blipFill>
        <p:spPr>
          <a:xfrm>
            <a:off x="1" y="4203819"/>
            <a:ext cx="4051081" cy="249603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p:spPr>
      </p:pic>
      <p:sp>
        <p:nvSpPr>
          <p:cNvPr id="4" name="Text Placeholder 3">
            <a:extLst>
              <a:ext uri="{FF2B5EF4-FFF2-40B4-BE49-F238E27FC236}">
                <a16:creationId xmlns:a16="http://schemas.microsoft.com/office/drawing/2014/main" id="{F798E5B4-5697-4195-ADCA-D7CF357C08C0}"/>
              </a:ext>
            </a:extLst>
          </p:cNvPr>
          <p:cNvSpPr>
            <a:spLocks noGrp="1"/>
          </p:cNvSpPr>
          <p:nvPr>
            <p:ph type="body" sz="half" idx="2"/>
          </p:nvPr>
        </p:nvSpPr>
        <p:spPr>
          <a:xfrm>
            <a:off x="4461113" y="1837299"/>
            <a:ext cx="6894576" cy="4449780"/>
          </a:xfrm>
        </p:spPr>
        <p:txBody>
          <a:bodyPr vert="horz" lIns="91440" tIns="45720" rIns="91440" bIns="45720" rtlCol="0" anchor="t">
            <a:normAutofit/>
          </a:bodyPr>
          <a:lstStyle/>
          <a:p>
            <a:pPr indent="-228600">
              <a:buFont typeface="Arial" panose="020B0604020202020204" pitchFamily="34" charset="0"/>
              <a:buChar char="•"/>
            </a:pPr>
            <a:r>
              <a:rPr lang="en-US"/>
              <a:t>The top one is a Pomeranian.</a:t>
            </a:r>
          </a:p>
          <a:p>
            <a:pPr indent="-228600">
              <a:buFont typeface="Arial" panose="020B0604020202020204" pitchFamily="34" charset="0"/>
              <a:buChar char="•"/>
            </a:pPr>
            <a:r>
              <a:rPr lang="en-US"/>
              <a:t>A pomeranians are  aulso known as pom poms.</a:t>
            </a:r>
          </a:p>
          <a:p>
            <a:pPr indent="-228600">
              <a:buFont typeface="Arial" panose="020B0604020202020204" pitchFamily="34" charset="0"/>
              <a:buChar char="•"/>
            </a:pPr>
            <a:r>
              <a:rPr lang="en-US"/>
              <a:t>The bottem one is a pug.</a:t>
            </a:r>
          </a:p>
          <a:p>
            <a:pPr indent="-228600">
              <a:buFont typeface="Arial" panose="020B0604020202020204" pitchFamily="34" charset="0"/>
              <a:buChar char="•"/>
            </a:pPr>
            <a:r>
              <a:rPr lang="en-US"/>
              <a:t>A collective of pugs is called a grumble.</a:t>
            </a:r>
          </a:p>
          <a:p>
            <a:pPr indent="-228600">
              <a:buFont typeface="Arial" panose="020B0604020202020204" pitchFamily="34" charset="0"/>
              <a:buChar char="•"/>
            </a:pPr>
            <a:r>
              <a:rPr lang="en-US"/>
              <a:t>Pugs were breed to sit on the laps of Chinese Emperors.</a:t>
            </a:r>
            <a:endParaRPr lang="en-US" dirty="0"/>
          </a:p>
          <a:p>
            <a:pPr indent="-228600">
              <a:buFont typeface="Arial" panose="020B0604020202020204" pitchFamily="34" charset="0"/>
              <a:buChar char="•"/>
            </a:pPr>
            <a:r>
              <a:rPr lang="en-US"/>
              <a:t>Pugs sleep 14 hours a day.</a:t>
            </a:r>
            <a:endParaRPr lang="en-US" dirty="0"/>
          </a:p>
          <a:p>
            <a:pPr indent="-228600">
              <a:buFont typeface="Arial" panose="020B0604020202020204" pitchFamily="34" charset="0"/>
              <a:buChar char="•"/>
            </a:pPr>
            <a:endParaRPr lang="en-US" dirty="0"/>
          </a:p>
        </p:txBody>
      </p:sp>
    </p:spTree>
    <p:extLst>
      <p:ext uri="{BB962C8B-B14F-4D97-AF65-F5344CB8AC3E}">
        <p14:creationId xmlns:p14="http://schemas.microsoft.com/office/powerpoint/2010/main" val="3801071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2" name="Rectangle 21">
            <a:extLst>
              <a:ext uri="{FF2B5EF4-FFF2-40B4-BE49-F238E27FC236}">
                <a16:creationId xmlns:a16="http://schemas.microsoft.com/office/drawing/2014/main" id="{EAE48C4B-3A90-42C3-BA00-6092B4771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5C8431-4932-4234-A6C1-24BF3EE6D2D9}"/>
              </a:ext>
            </a:extLst>
          </p:cNvPr>
          <p:cNvSpPr>
            <a:spLocks noGrp="1"/>
          </p:cNvSpPr>
          <p:nvPr>
            <p:ph type="title"/>
          </p:nvPr>
        </p:nvSpPr>
        <p:spPr>
          <a:xfrm>
            <a:off x="4654296" y="329184"/>
            <a:ext cx="6894576" cy="1783080"/>
          </a:xfrm>
        </p:spPr>
        <p:txBody>
          <a:bodyPr vert="horz" lIns="91440" tIns="45720" rIns="91440" bIns="45720" rtlCol="0" anchor="b">
            <a:normAutofit/>
          </a:bodyPr>
          <a:lstStyle/>
          <a:p>
            <a:r>
              <a:rPr lang="en-US" sz="7200"/>
              <a:t>Dalmations and  beagls.</a:t>
            </a:r>
          </a:p>
        </p:txBody>
      </p:sp>
      <p:pic>
        <p:nvPicPr>
          <p:cNvPr id="5" name="Picture 5" descr="A dog standing on top of a grass covered field&#10;&#10;Description automatically generated">
            <a:extLst>
              <a:ext uri="{FF2B5EF4-FFF2-40B4-BE49-F238E27FC236}">
                <a16:creationId xmlns:a16="http://schemas.microsoft.com/office/drawing/2014/main" id="{A2CD57DE-9AF2-42E1-A720-93D9A7A0BBB9}"/>
              </a:ext>
            </a:extLst>
          </p:cNvPr>
          <p:cNvPicPr>
            <a:picLocks noGrp="1" noChangeAspect="1"/>
          </p:cNvPicPr>
          <p:nvPr>
            <p:ph type="pic" idx="1"/>
          </p:nvPr>
        </p:nvPicPr>
        <p:blipFill rotWithShape="1">
          <a:blip r:embed="rId2"/>
          <a:srcRect l="18081" r="18075" b="-3"/>
          <a:stretch/>
        </p:blipFill>
        <p:spPr>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p:spPr>
      </p:pic>
      <p:sp>
        <p:nvSpPr>
          <p:cNvPr id="24"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A dog standing on grass&#10;&#10;Description automatically generated">
            <a:extLst>
              <a:ext uri="{FF2B5EF4-FFF2-40B4-BE49-F238E27FC236}">
                <a16:creationId xmlns:a16="http://schemas.microsoft.com/office/drawing/2014/main" id="{A106436A-3F9A-424C-9D27-8F2435F7ED43}"/>
              </a:ext>
            </a:extLst>
          </p:cNvPr>
          <p:cNvPicPr>
            <a:picLocks noChangeAspect="1"/>
          </p:cNvPicPr>
          <p:nvPr/>
        </p:nvPicPr>
        <p:blipFill rotWithShape="1">
          <a:blip r:embed="rId3"/>
          <a:srcRect t="13826" r="3" b="3"/>
          <a:stretch/>
        </p:blipFill>
        <p:spPr>
          <a:xfrm>
            <a:off x="1" y="4361970"/>
            <a:ext cx="4051081" cy="249603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p:spPr>
      </p:pic>
      <p:sp>
        <p:nvSpPr>
          <p:cNvPr id="4" name="Text Placeholder 3">
            <a:extLst>
              <a:ext uri="{FF2B5EF4-FFF2-40B4-BE49-F238E27FC236}">
                <a16:creationId xmlns:a16="http://schemas.microsoft.com/office/drawing/2014/main" id="{48020186-FBF9-451E-963F-0A76C45F4240}"/>
              </a:ext>
            </a:extLst>
          </p:cNvPr>
          <p:cNvSpPr>
            <a:spLocks noGrp="1"/>
          </p:cNvSpPr>
          <p:nvPr>
            <p:ph type="body" sz="half" idx="2"/>
          </p:nvPr>
        </p:nvSpPr>
        <p:spPr>
          <a:xfrm>
            <a:off x="4654296" y="2706624"/>
            <a:ext cx="6894576" cy="4130845"/>
          </a:xfrm>
        </p:spPr>
        <p:txBody>
          <a:bodyPr vert="horz" lIns="91440" tIns="45720" rIns="91440" bIns="45720" rtlCol="0" anchor="t">
            <a:normAutofit/>
          </a:bodyPr>
          <a:lstStyle/>
          <a:p>
            <a:pPr indent="-228600">
              <a:buFont typeface="Arial" panose="020B0604020202020204" pitchFamily="34" charset="0"/>
              <a:buChar char="•"/>
            </a:pPr>
            <a:r>
              <a:rPr lang="en-US"/>
              <a:t>The top one is a Dalmation.</a:t>
            </a:r>
            <a:endParaRPr lang="en-US" dirty="0"/>
          </a:p>
          <a:p>
            <a:pPr indent="-228600">
              <a:buFont typeface="Arial" panose="020B0604020202020204" pitchFamily="34" charset="0"/>
              <a:buChar char="•"/>
            </a:pPr>
            <a:r>
              <a:rPr lang="en-US"/>
              <a:t>Thay love horses.</a:t>
            </a:r>
            <a:endParaRPr lang="en-US" dirty="0"/>
          </a:p>
          <a:p>
            <a:pPr indent="-228600">
              <a:buFont typeface="Arial" panose="020B0604020202020204" pitchFamily="34" charset="0"/>
              <a:buChar char="•"/>
            </a:pPr>
            <a:r>
              <a:rPr lang="en-US"/>
              <a:t>They are born spotless.</a:t>
            </a:r>
            <a:endParaRPr lang="en-US" dirty="0"/>
          </a:p>
          <a:p>
            <a:pPr indent="-228600">
              <a:buFont typeface="Arial" panose="020B0604020202020204" pitchFamily="34" charset="0"/>
              <a:buChar char="•"/>
            </a:pPr>
            <a:r>
              <a:rPr lang="en-US"/>
              <a:t>The bottem one is a beagle.</a:t>
            </a:r>
            <a:endParaRPr lang="en-US" dirty="0"/>
          </a:p>
          <a:p>
            <a:pPr indent="-228600">
              <a:buFont typeface="Arial" panose="020B0604020202020204" pitchFamily="34" charset="0"/>
              <a:buChar char="•"/>
            </a:pPr>
            <a:r>
              <a:rPr lang="en-US"/>
              <a:t>Beagels were bred for hunting.</a:t>
            </a:r>
            <a:endParaRPr lang="en-US" dirty="0"/>
          </a:p>
          <a:p>
            <a:pPr indent="-228600">
              <a:buFont typeface="Arial" panose="020B0604020202020204" pitchFamily="34" charset="0"/>
              <a:buChar char="•"/>
            </a:pPr>
            <a:r>
              <a:rPr lang="en-US"/>
              <a:t>Beagles tails are like white flags.</a:t>
            </a:r>
            <a:endParaRPr lang="en-US" dirty="0"/>
          </a:p>
          <a:p>
            <a:pPr indent="-228600">
              <a:buFont typeface="Arial" panose="020B0604020202020204" pitchFamily="34" charset="0"/>
              <a:buChar char="•"/>
            </a:pPr>
            <a:endParaRPr lang="en-US" dirty="0"/>
          </a:p>
          <a:p>
            <a:pPr indent="-228600">
              <a:buFont typeface="Arial" panose="020B0604020202020204" pitchFamily="34" charset="0"/>
              <a:buChar char="•"/>
            </a:pPr>
            <a:endParaRPr lang="en-US" dirty="0"/>
          </a:p>
          <a:p>
            <a:pPr indent="-228600">
              <a:buFont typeface="Arial" panose="020B0604020202020204" pitchFamily="34" charset="0"/>
              <a:buChar char="•"/>
            </a:pPr>
            <a:endParaRPr lang="en-US" dirty="0"/>
          </a:p>
        </p:txBody>
      </p:sp>
    </p:spTree>
    <p:extLst>
      <p:ext uri="{BB962C8B-B14F-4D97-AF65-F5344CB8AC3E}">
        <p14:creationId xmlns:p14="http://schemas.microsoft.com/office/powerpoint/2010/main" val="2582721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2" name="Rectangle 15">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7FCE44-ADF3-41F7-9C6C-5E819E6F9F05}"/>
              </a:ext>
            </a:extLst>
          </p:cNvPr>
          <p:cNvSpPr>
            <a:spLocks noGrp="1"/>
          </p:cNvSpPr>
          <p:nvPr>
            <p:ph type="title"/>
          </p:nvPr>
        </p:nvSpPr>
        <p:spPr>
          <a:xfrm>
            <a:off x="4797501" y="329184"/>
            <a:ext cx="6755626" cy="1783080"/>
          </a:xfrm>
        </p:spPr>
        <p:txBody>
          <a:bodyPr vert="horz" lIns="91440" tIns="45720" rIns="91440" bIns="45720" rtlCol="0" anchor="b">
            <a:normAutofit fontScale="90000"/>
          </a:bodyPr>
          <a:lstStyle/>
          <a:p>
            <a:r>
              <a:rPr lang="en-US" sz="6700" dirty="0"/>
              <a:t>Poodles and golden retriever</a:t>
            </a:r>
          </a:p>
        </p:txBody>
      </p:sp>
      <p:sp>
        <p:nvSpPr>
          <p:cNvPr id="13" name="sketchy rul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95075268-4A4E-4221-AA0F-63023262B42D}"/>
              </a:ext>
            </a:extLst>
          </p:cNvPr>
          <p:cNvSpPr>
            <a:spLocks noGrp="1"/>
          </p:cNvSpPr>
          <p:nvPr>
            <p:ph type="body" sz="half" idx="2"/>
          </p:nvPr>
        </p:nvSpPr>
        <p:spPr>
          <a:xfrm>
            <a:off x="4797494" y="2706624"/>
            <a:ext cx="7388229" cy="4130845"/>
          </a:xfrm>
        </p:spPr>
        <p:txBody>
          <a:bodyPr vert="horz" lIns="91440" tIns="45720" rIns="91440" bIns="45720" rtlCol="0" anchor="t">
            <a:normAutofit/>
          </a:bodyPr>
          <a:lstStyle/>
          <a:p>
            <a:pPr indent="-228600">
              <a:buFont typeface="Arial" panose="020B0604020202020204" pitchFamily="34" charset="0"/>
              <a:buChar char="•"/>
            </a:pPr>
            <a:r>
              <a:rPr lang="en-US" dirty="0"/>
              <a:t>The top  one is a Golden </a:t>
            </a:r>
            <a:r>
              <a:rPr lang="en-US" dirty="0" err="1"/>
              <a:t>Retiever</a:t>
            </a:r>
            <a:r>
              <a:rPr lang="en-US" dirty="0"/>
              <a:t>.</a:t>
            </a:r>
          </a:p>
          <a:p>
            <a:pPr indent="-228600">
              <a:buFont typeface="Arial" panose="020B0604020202020204" pitchFamily="34" charset="0"/>
              <a:buChar char="•"/>
            </a:pPr>
            <a:r>
              <a:rPr lang="en-US" dirty="0"/>
              <a:t>There hard working breed.</a:t>
            </a:r>
          </a:p>
          <a:p>
            <a:pPr indent="-228600">
              <a:buFont typeface="Arial" panose="020B0604020202020204" pitchFamily="34" charset="0"/>
              <a:buChar char="•"/>
            </a:pPr>
            <a:r>
              <a:rPr lang="en-US" dirty="0"/>
              <a:t>They love to eat.</a:t>
            </a:r>
          </a:p>
          <a:p>
            <a:pPr indent="-228600">
              <a:buFont typeface="Arial" panose="020B0604020202020204" pitchFamily="34" charset="0"/>
              <a:buChar char="•"/>
            </a:pPr>
            <a:r>
              <a:rPr lang="en-US" dirty="0"/>
              <a:t>The bottom one is a poodle.</a:t>
            </a:r>
          </a:p>
          <a:p>
            <a:pPr indent="-228600">
              <a:buFont typeface="Arial" panose="020B0604020202020204" pitchFamily="34" charset="0"/>
              <a:buChar char="•"/>
            </a:pPr>
            <a:r>
              <a:rPr lang="en-US" dirty="0"/>
              <a:t>Poodles are great swimmers.</a:t>
            </a:r>
          </a:p>
          <a:p>
            <a:pPr indent="-228600">
              <a:buFont typeface="Arial" panose="020B0604020202020204" pitchFamily="34" charset="0"/>
              <a:buChar char="•"/>
            </a:pPr>
            <a:r>
              <a:rPr lang="en-US" dirty="0"/>
              <a:t>There from Germany.</a:t>
            </a:r>
          </a:p>
        </p:txBody>
      </p:sp>
      <p:pic>
        <p:nvPicPr>
          <p:cNvPr id="7" name="Picture 7" descr="A dog sitting in the grass&#10;&#10;Description automatically generated">
            <a:extLst>
              <a:ext uri="{FF2B5EF4-FFF2-40B4-BE49-F238E27FC236}">
                <a16:creationId xmlns:a16="http://schemas.microsoft.com/office/drawing/2014/main" id="{EA1CABF1-DEF7-40AD-AC29-55750CDAABCC}"/>
              </a:ext>
            </a:extLst>
          </p:cNvPr>
          <p:cNvPicPr>
            <a:picLocks noChangeAspect="1"/>
          </p:cNvPicPr>
          <p:nvPr/>
        </p:nvPicPr>
        <p:blipFill>
          <a:blip r:embed="rId2"/>
          <a:stretch>
            <a:fillRect/>
          </a:stretch>
        </p:blipFill>
        <p:spPr>
          <a:xfrm>
            <a:off x="954306" y="0"/>
            <a:ext cx="2745684" cy="4041648"/>
          </a:xfrm>
          <a:prstGeom prst="rect">
            <a:avLst/>
          </a:prstGeom>
        </p:spPr>
      </p:pic>
      <p:pic>
        <p:nvPicPr>
          <p:cNvPr id="6" name="Picture 6" descr="A close up of a dog&#10;&#10;Description automatically generated">
            <a:extLst>
              <a:ext uri="{FF2B5EF4-FFF2-40B4-BE49-F238E27FC236}">
                <a16:creationId xmlns:a16="http://schemas.microsoft.com/office/drawing/2014/main" id="{76418BF3-4A21-48CB-AADA-928CEB967646}"/>
              </a:ext>
            </a:extLst>
          </p:cNvPr>
          <p:cNvPicPr>
            <a:picLocks noChangeAspect="1"/>
          </p:cNvPicPr>
          <p:nvPr/>
        </p:nvPicPr>
        <p:blipFill>
          <a:blip r:embed="rId3"/>
          <a:stretch>
            <a:fillRect/>
          </a:stretch>
        </p:blipFill>
        <p:spPr>
          <a:xfrm>
            <a:off x="320040" y="4064005"/>
            <a:ext cx="4470380" cy="2469714"/>
          </a:xfrm>
          <a:prstGeom prst="rect">
            <a:avLst/>
          </a:prstGeom>
        </p:spPr>
      </p:pic>
    </p:spTree>
    <p:extLst>
      <p:ext uri="{BB962C8B-B14F-4D97-AF65-F5344CB8AC3E}">
        <p14:creationId xmlns:p14="http://schemas.microsoft.com/office/powerpoint/2010/main" val="6145836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3" name="Rectangle 12">
            <a:extLst>
              <a:ext uri="{FF2B5EF4-FFF2-40B4-BE49-F238E27FC236}">
                <a16:creationId xmlns:a16="http://schemas.microsoft.com/office/drawing/2014/main" id="{EAE48C4B-3A90-42C3-BA00-6092B4771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D444BE-B553-42A6-8817-E5D8EE3FF04B}"/>
              </a:ext>
            </a:extLst>
          </p:cNvPr>
          <p:cNvSpPr>
            <a:spLocks noGrp="1"/>
          </p:cNvSpPr>
          <p:nvPr>
            <p:ph type="title"/>
          </p:nvPr>
        </p:nvSpPr>
        <p:spPr>
          <a:xfrm>
            <a:off x="4654296" y="329184"/>
            <a:ext cx="6894576" cy="1783080"/>
          </a:xfrm>
        </p:spPr>
        <p:txBody>
          <a:bodyPr vert="horz" lIns="91440" tIns="45720" rIns="91440" bIns="45720" rtlCol="0" anchor="b">
            <a:normAutofit/>
          </a:bodyPr>
          <a:lstStyle/>
          <a:p>
            <a:r>
              <a:rPr lang="en-US" sz="7200"/>
              <a:t>Spaniels and corgis</a:t>
            </a:r>
          </a:p>
        </p:txBody>
      </p:sp>
      <p:pic>
        <p:nvPicPr>
          <p:cNvPr id="6" name="Picture 6" descr="A dog standing on top of a grass covered field&#10;&#10;Description automatically generated">
            <a:extLst>
              <a:ext uri="{FF2B5EF4-FFF2-40B4-BE49-F238E27FC236}">
                <a16:creationId xmlns:a16="http://schemas.microsoft.com/office/drawing/2014/main" id="{B5B502F9-4748-4F3D-AAAD-08D17F262A3E}"/>
              </a:ext>
            </a:extLst>
          </p:cNvPr>
          <p:cNvPicPr>
            <a:picLocks noChangeAspect="1"/>
          </p:cNvPicPr>
          <p:nvPr/>
        </p:nvPicPr>
        <p:blipFill rotWithShape="1">
          <a:blip r:embed="rId2"/>
          <a:srcRect l="14621" r="21056"/>
          <a:stretch/>
        </p:blipFill>
        <p:spPr>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p:spPr>
      </p:pic>
      <p:sp>
        <p:nvSpPr>
          <p:cNvPr id="15"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small dog playing with a frisbee in its mouth&#10;&#10;Description automatically generated">
            <a:extLst>
              <a:ext uri="{FF2B5EF4-FFF2-40B4-BE49-F238E27FC236}">
                <a16:creationId xmlns:a16="http://schemas.microsoft.com/office/drawing/2014/main" id="{78DEE8F4-A92E-4E8B-A077-E8F648A24D4E}"/>
              </a:ext>
            </a:extLst>
          </p:cNvPr>
          <p:cNvPicPr>
            <a:picLocks noGrp="1" noChangeAspect="1"/>
          </p:cNvPicPr>
          <p:nvPr>
            <p:ph type="pic" idx="1"/>
          </p:nvPr>
        </p:nvPicPr>
        <p:blipFill rotWithShape="1">
          <a:blip r:embed="rId3"/>
          <a:srcRect t="10858" r="3" b="27530"/>
          <a:stretch/>
        </p:blipFill>
        <p:spPr>
          <a:xfrm>
            <a:off x="1" y="4361970"/>
            <a:ext cx="4051081" cy="249603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p:spPr>
      </p:pic>
      <p:sp>
        <p:nvSpPr>
          <p:cNvPr id="4" name="Text Placeholder 3">
            <a:extLst>
              <a:ext uri="{FF2B5EF4-FFF2-40B4-BE49-F238E27FC236}">
                <a16:creationId xmlns:a16="http://schemas.microsoft.com/office/drawing/2014/main" id="{9D0E5821-4BE4-43A7-A254-B907E93B8FA7}"/>
              </a:ext>
            </a:extLst>
          </p:cNvPr>
          <p:cNvSpPr>
            <a:spLocks noGrp="1"/>
          </p:cNvSpPr>
          <p:nvPr>
            <p:ph type="body" sz="half" idx="2"/>
          </p:nvPr>
        </p:nvSpPr>
        <p:spPr>
          <a:xfrm>
            <a:off x="4481768" y="2534096"/>
            <a:ext cx="7728462" cy="4332127"/>
          </a:xfrm>
        </p:spPr>
        <p:txBody>
          <a:bodyPr vert="horz" lIns="91440" tIns="45720" rIns="91440" bIns="45720" rtlCol="0" anchor="t">
            <a:normAutofit/>
          </a:bodyPr>
          <a:lstStyle/>
          <a:p>
            <a:pPr indent="-228600">
              <a:buFont typeface="Arial" panose="020B0604020202020204" pitchFamily="34" charset="0"/>
              <a:buChar char="•"/>
            </a:pPr>
            <a:r>
              <a:rPr lang="en-US"/>
              <a:t>The top on is a Corgi.</a:t>
            </a:r>
          </a:p>
          <a:p>
            <a:pPr indent="-228600">
              <a:buFont typeface="Arial" panose="020B0604020202020204" pitchFamily="34" charset="0"/>
              <a:buChar char="•"/>
            </a:pPr>
            <a:r>
              <a:rPr lang="en-US"/>
              <a:t>Corgis are Royalty.</a:t>
            </a:r>
            <a:endParaRPr lang="en-US" dirty="0"/>
          </a:p>
          <a:p>
            <a:pPr indent="-228600">
              <a:buFont typeface="Arial" panose="020B0604020202020204" pitchFamily="34" charset="0"/>
              <a:buChar char="•"/>
            </a:pPr>
            <a:r>
              <a:rPr lang="en-US"/>
              <a:t>In welsh ''cor'' means dwarf and ''gi''  means dog.</a:t>
            </a:r>
            <a:endParaRPr lang="en-US" dirty="0"/>
          </a:p>
          <a:p>
            <a:pPr indent="-228600">
              <a:buChar char="•"/>
            </a:pPr>
            <a:r>
              <a:rPr lang="en-US"/>
              <a:t>The bottem  one is a Spaniel.</a:t>
            </a:r>
            <a:endParaRPr lang="en-US" dirty="0"/>
          </a:p>
          <a:p>
            <a:pPr indent="-228600">
              <a:buChar char="•"/>
            </a:pPr>
            <a:r>
              <a:rPr lang="en-US"/>
              <a:t>They are gentel.</a:t>
            </a:r>
            <a:endParaRPr lang="en-US" dirty="0"/>
          </a:p>
          <a:p>
            <a:pPr indent="-228600">
              <a:buChar char="•"/>
            </a:pPr>
            <a:r>
              <a:rPr lang="en-US"/>
              <a:t>They live for about  9-14 years.</a:t>
            </a:r>
            <a:endParaRPr lang="en-US" dirty="0"/>
          </a:p>
          <a:p>
            <a:pPr indent="-228600">
              <a:buChar char="•"/>
            </a:pPr>
            <a:endParaRPr lang="en-US" dirty="0"/>
          </a:p>
        </p:txBody>
      </p:sp>
    </p:spTree>
    <p:extLst>
      <p:ext uri="{BB962C8B-B14F-4D97-AF65-F5344CB8AC3E}">
        <p14:creationId xmlns:p14="http://schemas.microsoft.com/office/powerpoint/2010/main" val="1184839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479375D-8CD4-4B7B-9C44-C0DCDCB1E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EE9E7-7A09-4B5B-96E5-80CD9DA9913D}"/>
              </a:ext>
            </a:extLst>
          </p:cNvPr>
          <p:cNvSpPr>
            <a:spLocks noGrp="1"/>
          </p:cNvSpPr>
          <p:nvPr>
            <p:ph type="title"/>
          </p:nvPr>
        </p:nvSpPr>
        <p:spPr>
          <a:xfrm>
            <a:off x="612648" y="432877"/>
            <a:ext cx="4683319" cy="1978051"/>
          </a:xfrm>
        </p:spPr>
        <p:txBody>
          <a:bodyPr anchor="b">
            <a:normAutofit/>
          </a:bodyPr>
          <a:lstStyle/>
          <a:p>
            <a:r>
              <a:rPr lang="en-GB" sz="5600"/>
              <a:t>My favourite dogs</a:t>
            </a:r>
          </a:p>
        </p:txBody>
      </p:sp>
      <p:sp>
        <p:nvSpPr>
          <p:cNvPr id="19"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648" y="2576526"/>
            <a:ext cx="3776100" cy="27432"/>
          </a:xfrm>
          <a:custGeom>
            <a:avLst/>
            <a:gdLst>
              <a:gd name="connsiteX0" fmla="*/ 0 w 3776100"/>
              <a:gd name="connsiteY0" fmla="*/ 0 h 27432"/>
              <a:gd name="connsiteX1" fmla="*/ 704872 w 3776100"/>
              <a:gd name="connsiteY1" fmla="*/ 0 h 27432"/>
              <a:gd name="connsiteX2" fmla="*/ 1371983 w 3776100"/>
              <a:gd name="connsiteY2" fmla="*/ 0 h 27432"/>
              <a:gd name="connsiteX3" fmla="*/ 2039094 w 3776100"/>
              <a:gd name="connsiteY3" fmla="*/ 0 h 27432"/>
              <a:gd name="connsiteX4" fmla="*/ 2555161 w 3776100"/>
              <a:gd name="connsiteY4" fmla="*/ 0 h 27432"/>
              <a:gd name="connsiteX5" fmla="*/ 3108989 w 3776100"/>
              <a:gd name="connsiteY5" fmla="*/ 0 h 27432"/>
              <a:gd name="connsiteX6" fmla="*/ 3776100 w 3776100"/>
              <a:gd name="connsiteY6" fmla="*/ 0 h 27432"/>
              <a:gd name="connsiteX7" fmla="*/ 3776100 w 3776100"/>
              <a:gd name="connsiteY7" fmla="*/ 27432 h 27432"/>
              <a:gd name="connsiteX8" fmla="*/ 3146750 w 3776100"/>
              <a:gd name="connsiteY8" fmla="*/ 27432 h 27432"/>
              <a:gd name="connsiteX9" fmla="*/ 2630683 w 3776100"/>
              <a:gd name="connsiteY9" fmla="*/ 27432 h 27432"/>
              <a:gd name="connsiteX10" fmla="*/ 2114616 w 3776100"/>
              <a:gd name="connsiteY10" fmla="*/ 27432 h 27432"/>
              <a:gd name="connsiteX11" fmla="*/ 1447505 w 3776100"/>
              <a:gd name="connsiteY11" fmla="*/ 27432 h 27432"/>
              <a:gd name="connsiteX12" fmla="*/ 893677 w 3776100"/>
              <a:gd name="connsiteY12" fmla="*/ 27432 h 27432"/>
              <a:gd name="connsiteX13" fmla="*/ 0 w 3776100"/>
              <a:gd name="connsiteY13" fmla="*/ 27432 h 27432"/>
              <a:gd name="connsiteX14" fmla="*/ 0 w 377610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6100" h="27432" fill="none" extrusionOk="0">
                <a:moveTo>
                  <a:pt x="0" y="0"/>
                </a:moveTo>
                <a:cubicBezTo>
                  <a:pt x="165025" y="16710"/>
                  <a:pt x="477610" y="11021"/>
                  <a:pt x="704872" y="0"/>
                </a:cubicBezTo>
                <a:cubicBezTo>
                  <a:pt x="932134" y="-11021"/>
                  <a:pt x="1211227" y="31434"/>
                  <a:pt x="1371983" y="0"/>
                </a:cubicBezTo>
                <a:cubicBezTo>
                  <a:pt x="1532739" y="-31434"/>
                  <a:pt x="1888636" y="32404"/>
                  <a:pt x="2039094" y="0"/>
                </a:cubicBezTo>
                <a:cubicBezTo>
                  <a:pt x="2189552" y="-32404"/>
                  <a:pt x="2404310" y="7083"/>
                  <a:pt x="2555161" y="0"/>
                </a:cubicBezTo>
                <a:cubicBezTo>
                  <a:pt x="2706012" y="-7083"/>
                  <a:pt x="2970995" y="21467"/>
                  <a:pt x="3108989" y="0"/>
                </a:cubicBezTo>
                <a:cubicBezTo>
                  <a:pt x="3246983" y="-21467"/>
                  <a:pt x="3512891" y="18414"/>
                  <a:pt x="3776100" y="0"/>
                </a:cubicBezTo>
                <a:cubicBezTo>
                  <a:pt x="3775143" y="8431"/>
                  <a:pt x="3775751" y="14612"/>
                  <a:pt x="3776100" y="27432"/>
                </a:cubicBezTo>
                <a:cubicBezTo>
                  <a:pt x="3578604" y="18286"/>
                  <a:pt x="3430587" y="30543"/>
                  <a:pt x="3146750" y="27432"/>
                </a:cubicBezTo>
                <a:cubicBezTo>
                  <a:pt x="2862913" y="24322"/>
                  <a:pt x="2827215" y="48777"/>
                  <a:pt x="2630683" y="27432"/>
                </a:cubicBezTo>
                <a:cubicBezTo>
                  <a:pt x="2434151" y="6087"/>
                  <a:pt x="2291940" y="37245"/>
                  <a:pt x="2114616" y="27432"/>
                </a:cubicBezTo>
                <a:cubicBezTo>
                  <a:pt x="1937292" y="17619"/>
                  <a:pt x="1656845" y="-4340"/>
                  <a:pt x="1447505" y="27432"/>
                </a:cubicBezTo>
                <a:cubicBezTo>
                  <a:pt x="1238165" y="59204"/>
                  <a:pt x="1030350" y="26114"/>
                  <a:pt x="893677" y="27432"/>
                </a:cubicBezTo>
                <a:cubicBezTo>
                  <a:pt x="757004" y="28750"/>
                  <a:pt x="212407" y="-10735"/>
                  <a:pt x="0" y="27432"/>
                </a:cubicBezTo>
                <a:cubicBezTo>
                  <a:pt x="226" y="18208"/>
                  <a:pt x="-648" y="12891"/>
                  <a:pt x="0" y="0"/>
                </a:cubicBezTo>
                <a:close/>
              </a:path>
              <a:path w="3776100" h="27432" stroke="0" extrusionOk="0">
                <a:moveTo>
                  <a:pt x="0" y="0"/>
                </a:moveTo>
                <a:cubicBezTo>
                  <a:pt x="198732" y="-14575"/>
                  <a:pt x="400138" y="19874"/>
                  <a:pt x="591589" y="0"/>
                </a:cubicBezTo>
                <a:cubicBezTo>
                  <a:pt x="783040" y="-19874"/>
                  <a:pt x="941744" y="14362"/>
                  <a:pt x="1107656" y="0"/>
                </a:cubicBezTo>
                <a:cubicBezTo>
                  <a:pt x="1273568" y="-14362"/>
                  <a:pt x="1609193" y="-20323"/>
                  <a:pt x="1812528" y="0"/>
                </a:cubicBezTo>
                <a:cubicBezTo>
                  <a:pt x="2015863" y="20323"/>
                  <a:pt x="2174208" y="11632"/>
                  <a:pt x="2404117" y="0"/>
                </a:cubicBezTo>
                <a:cubicBezTo>
                  <a:pt x="2634026" y="-11632"/>
                  <a:pt x="2870746" y="-12989"/>
                  <a:pt x="2995706" y="0"/>
                </a:cubicBezTo>
                <a:cubicBezTo>
                  <a:pt x="3120666" y="12989"/>
                  <a:pt x="3546384" y="24159"/>
                  <a:pt x="3776100" y="0"/>
                </a:cubicBezTo>
                <a:cubicBezTo>
                  <a:pt x="3774745" y="9524"/>
                  <a:pt x="3774898" y="13975"/>
                  <a:pt x="3776100" y="27432"/>
                </a:cubicBezTo>
                <a:cubicBezTo>
                  <a:pt x="3463671" y="43660"/>
                  <a:pt x="3337372" y="14126"/>
                  <a:pt x="3146750" y="27432"/>
                </a:cubicBezTo>
                <a:cubicBezTo>
                  <a:pt x="2956128" y="40739"/>
                  <a:pt x="2766562" y="1782"/>
                  <a:pt x="2630683" y="27432"/>
                </a:cubicBezTo>
                <a:cubicBezTo>
                  <a:pt x="2494804" y="53082"/>
                  <a:pt x="2190923" y="18892"/>
                  <a:pt x="2001333" y="27432"/>
                </a:cubicBezTo>
                <a:cubicBezTo>
                  <a:pt x="1811743" y="35973"/>
                  <a:pt x="1591614" y="51701"/>
                  <a:pt x="1371983" y="27432"/>
                </a:cubicBezTo>
                <a:cubicBezTo>
                  <a:pt x="1152352" y="3164"/>
                  <a:pt x="916285" y="53283"/>
                  <a:pt x="780394" y="27432"/>
                </a:cubicBezTo>
                <a:cubicBezTo>
                  <a:pt x="644503" y="1581"/>
                  <a:pt x="293502" y="47840"/>
                  <a:pt x="0" y="27432"/>
                </a:cubicBezTo>
                <a:cubicBezTo>
                  <a:pt x="-800" y="16780"/>
                  <a:pt x="-583" y="1291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13">
            <a:extLst>
              <a:ext uri="{FF2B5EF4-FFF2-40B4-BE49-F238E27FC236}">
                <a16:creationId xmlns:a16="http://schemas.microsoft.com/office/drawing/2014/main" id="{7BE03D2D-B368-4F11-9036-B1ED3FD56952}"/>
              </a:ext>
            </a:extLst>
          </p:cNvPr>
          <p:cNvSpPr>
            <a:spLocks noGrp="1"/>
          </p:cNvSpPr>
          <p:nvPr>
            <p:ph idx="1"/>
          </p:nvPr>
        </p:nvSpPr>
        <p:spPr>
          <a:xfrm>
            <a:off x="8799" y="2712048"/>
            <a:ext cx="5283674" cy="4142876"/>
          </a:xfrm>
        </p:spPr>
        <p:txBody>
          <a:bodyPr vert="horz" lIns="91440" tIns="45720" rIns="91440" bIns="45720" rtlCol="0" anchor="t">
            <a:normAutofit/>
          </a:bodyPr>
          <a:lstStyle/>
          <a:p>
            <a:r>
              <a:rPr lang="en-US" dirty="0"/>
              <a:t>Top left husky.</a:t>
            </a:r>
          </a:p>
          <a:p>
            <a:r>
              <a:rPr lang="en-US" dirty="0"/>
              <a:t>Top right </a:t>
            </a:r>
            <a:r>
              <a:rPr lang="en-US" dirty="0" err="1"/>
              <a:t>Pomsky</a:t>
            </a:r>
            <a:r>
              <a:rPr lang="en-US" dirty="0"/>
              <a:t> (husky crossed between Pomeranian).</a:t>
            </a:r>
          </a:p>
          <a:p>
            <a:r>
              <a:rPr lang="en-US" dirty="0"/>
              <a:t>Bottom left Pomeranian.</a:t>
            </a:r>
          </a:p>
          <a:p>
            <a:r>
              <a:rPr lang="en-US" dirty="0"/>
              <a:t>Bottom right Dalmation. </a:t>
            </a:r>
          </a:p>
        </p:txBody>
      </p:sp>
      <p:pic>
        <p:nvPicPr>
          <p:cNvPr id="6" name="Picture 6" descr="A dog looking at the camera&#10;&#10;Description automatically generated">
            <a:extLst>
              <a:ext uri="{FF2B5EF4-FFF2-40B4-BE49-F238E27FC236}">
                <a16:creationId xmlns:a16="http://schemas.microsoft.com/office/drawing/2014/main" id="{3FC6899C-2AB3-427D-B4C8-2F2C7C436EF4}"/>
              </a:ext>
            </a:extLst>
          </p:cNvPr>
          <p:cNvPicPr>
            <a:picLocks noChangeAspect="1"/>
          </p:cNvPicPr>
          <p:nvPr/>
        </p:nvPicPr>
        <p:blipFill rotWithShape="1">
          <a:blip r:embed="rId2"/>
          <a:srcRect t="3223" r="-1" b="4586"/>
          <a:stretch/>
        </p:blipFill>
        <p:spPr>
          <a:xfrm>
            <a:off x="5881587" y="1"/>
            <a:ext cx="2480911" cy="2499926"/>
          </a:xfrm>
          <a:custGeom>
            <a:avLst/>
            <a:gdLst/>
            <a:ahLst/>
            <a:cxnLst/>
            <a:rect l="l" t="t" r="r" b="b"/>
            <a:pathLst>
              <a:path w="2480911" h="2499926">
                <a:moveTo>
                  <a:pt x="19981" y="0"/>
                </a:moveTo>
                <a:lnTo>
                  <a:pt x="2459298" y="0"/>
                </a:lnTo>
                <a:lnTo>
                  <a:pt x="2461697" y="36771"/>
                </a:lnTo>
                <a:cubicBezTo>
                  <a:pt x="2479788" y="149359"/>
                  <a:pt x="2485129" y="263433"/>
                  <a:pt x="2477615" y="377067"/>
                </a:cubicBezTo>
                <a:cubicBezTo>
                  <a:pt x="2467228" y="531964"/>
                  <a:pt x="2453063" y="686610"/>
                  <a:pt x="2448746" y="841886"/>
                </a:cubicBezTo>
                <a:cubicBezTo>
                  <a:pt x="2444698" y="993129"/>
                  <a:pt x="2457785" y="1144371"/>
                  <a:pt x="2467767" y="1294857"/>
                </a:cubicBezTo>
                <a:cubicBezTo>
                  <a:pt x="2482337" y="1514412"/>
                  <a:pt x="2471950" y="1734090"/>
                  <a:pt x="2462911" y="1953771"/>
                </a:cubicBezTo>
                <a:cubicBezTo>
                  <a:pt x="2456031" y="2120043"/>
                  <a:pt x="2468880" y="2286316"/>
                  <a:pt x="2468394" y="2452588"/>
                </a:cubicBezTo>
                <a:lnTo>
                  <a:pt x="2466641" y="2499926"/>
                </a:lnTo>
                <a:lnTo>
                  <a:pt x="2296739" y="2478362"/>
                </a:lnTo>
                <a:cubicBezTo>
                  <a:pt x="2238674" y="2473952"/>
                  <a:pt x="2180384" y="2473352"/>
                  <a:pt x="2121935" y="2479209"/>
                </a:cubicBezTo>
                <a:cubicBezTo>
                  <a:pt x="2041360" y="2487394"/>
                  <a:pt x="1960913" y="2492193"/>
                  <a:pt x="1879954" y="2491910"/>
                </a:cubicBezTo>
                <a:cubicBezTo>
                  <a:pt x="1693862" y="2491910"/>
                  <a:pt x="1507645" y="2490217"/>
                  <a:pt x="1321552" y="2493745"/>
                </a:cubicBezTo>
                <a:cubicBezTo>
                  <a:pt x="1155926" y="2496850"/>
                  <a:pt x="990939" y="2503623"/>
                  <a:pt x="825184" y="2486548"/>
                </a:cubicBezTo>
                <a:cubicBezTo>
                  <a:pt x="702850" y="2473988"/>
                  <a:pt x="580196" y="2469719"/>
                  <a:pt x="457447" y="2468960"/>
                </a:cubicBezTo>
                <a:cubicBezTo>
                  <a:pt x="334698" y="2468202"/>
                  <a:pt x="211852" y="2470954"/>
                  <a:pt x="89135" y="2472435"/>
                </a:cubicBezTo>
                <a:lnTo>
                  <a:pt x="18367" y="2476036"/>
                </a:lnTo>
                <a:lnTo>
                  <a:pt x="18390" y="2474698"/>
                </a:lnTo>
                <a:cubicBezTo>
                  <a:pt x="17282" y="2432885"/>
                  <a:pt x="16575" y="2391103"/>
                  <a:pt x="22999" y="2349513"/>
                </a:cubicBezTo>
                <a:cubicBezTo>
                  <a:pt x="32123" y="2282523"/>
                  <a:pt x="32469" y="2214639"/>
                  <a:pt x="24028" y="2147559"/>
                </a:cubicBezTo>
                <a:cubicBezTo>
                  <a:pt x="8841" y="2020748"/>
                  <a:pt x="9791" y="1892546"/>
                  <a:pt x="26854" y="1765977"/>
                </a:cubicBezTo>
                <a:cubicBezTo>
                  <a:pt x="37390" y="1692110"/>
                  <a:pt x="43429" y="1616075"/>
                  <a:pt x="24541" y="1543611"/>
                </a:cubicBezTo>
                <a:cubicBezTo>
                  <a:pt x="-19916" y="1373296"/>
                  <a:pt x="6039" y="1202726"/>
                  <a:pt x="24541" y="1033304"/>
                </a:cubicBezTo>
                <a:cubicBezTo>
                  <a:pt x="35784" y="942317"/>
                  <a:pt x="36042" y="850321"/>
                  <a:pt x="25313" y="759270"/>
                </a:cubicBezTo>
                <a:cubicBezTo>
                  <a:pt x="6271" y="624791"/>
                  <a:pt x="2596" y="488613"/>
                  <a:pt x="14391" y="353320"/>
                </a:cubicBezTo>
                <a:cubicBezTo>
                  <a:pt x="25055" y="242711"/>
                  <a:pt x="35592" y="131847"/>
                  <a:pt x="22742" y="20345"/>
                </a:cubicBezTo>
                <a:close/>
              </a:path>
            </a:pathLst>
          </a:custGeom>
        </p:spPr>
      </p:pic>
      <p:pic>
        <p:nvPicPr>
          <p:cNvPr id="7" name="Picture 8" descr="A dog looking at the camera&#10;&#10;Description automatically generated">
            <a:extLst>
              <a:ext uri="{FF2B5EF4-FFF2-40B4-BE49-F238E27FC236}">
                <a16:creationId xmlns:a16="http://schemas.microsoft.com/office/drawing/2014/main" id="{6C708E51-BF77-4975-BFF9-9C88766F969D}"/>
              </a:ext>
            </a:extLst>
          </p:cNvPr>
          <p:cNvPicPr>
            <a:picLocks noChangeAspect="1"/>
          </p:cNvPicPr>
          <p:nvPr/>
        </p:nvPicPr>
        <p:blipFill rotWithShape="1">
          <a:blip r:embed="rId3"/>
          <a:srcRect t="15568" r="4" b="17444"/>
          <a:stretch/>
        </p:blipFill>
        <p:spPr>
          <a:xfrm>
            <a:off x="8551157" y="4"/>
            <a:ext cx="3640843" cy="2514491"/>
          </a:xfrm>
          <a:custGeom>
            <a:avLst/>
            <a:gdLst/>
            <a:ahLst/>
            <a:cxnLst/>
            <a:rect l="l" t="t" r="r" b="b"/>
            <a:pathLst>
              <a:path w="3640843" h="2514491">
                <a:moveTo>
                  <a:pt x="21507" y="0"/>
                </a:moveTo>
                <a:lnTo>
                  <a:pt x="3640843" y="0"/>
                </a:lnTo>
                <a:lnTo>
                  <a:pt x="3640843" y="2476851"/>
                </a:lnTo>
                <a:lnTo>
                  <a:pt x="3515365" y="2478367"/>
                </a:lnTo>
                <a:cubicBezTo>
                  <a:pt x="3466585" y="2480206"/>
                  <a:pt x="3417823" y="2483372"/>
                  <a:pt x="3369095" y="2488100"/>
                </a:cubicBezTo>
                <a:cubicBezTo>
                  <a:pt x="3189591" y="2503172"/>
                  <a:pt x="3009384" y="2505345"/>
                  <a:pt x="2829623" y="2494592"/>
                </a:cubicBezTo>
                <a:cubicBezTo>
                  <a:pt x="2667194" y="2487113"/>
                  <a:pt x="2505020" y="2468765"/>
                  <a:pt x="2342206" y="2484430"/>
                </a:cubicBezTo>
                <a:cubicBezTo>
                  <a:pt x="2286188" y="2489794"/>
                  <a:pt x="2231192" y="2502776"/>
                  <a:pt x="2174789" y="2505740"/>
                </a:cubicBezTo>
                <a:cubicBezTo>
                  <a:pt x="1910553" y="2519853"/>
                  <a:pt x="1647212" y="2498684"/>
                  <a:pt x="1383871" y="2481326"/>
                </a:cubicBezTo>
                <a:cubicBezTo>
                  <a:pt x="1287949" y="2474976"/>
                  <a:pt x="1192025" y="2467214"/>
                  <a:pt x="1096103" y="2484572"/>
                </a:cubicBezTo>
                <a:cubicBezTo>
                  <a:pt x="1015156" y="2498331"/>
                  <a:pt x="932995" y="2501168"/>
                  <a:pt x="851435" y="2493039"/>
                </a:cubicBezTo>
                <a:cubicBezTo>
                  <a:pt x="779199" y="2484910"/>
                  <a:pt x="706514" y="2482977"/>
                  <a:pt x="634010" y="2487253"/>
                </a:cubicBezTo>
                <a:cubicBezTo>
                  <a:pt x="437047" y="2504894"/>
                  <a:pt x="239957" y="2514631"/>
                  <a:pt x="42483" y="2514490"/>
                </a:cubicBezTo>
                <a:lnTo>
                  <a:pt x="11734" y="2513921"/>
                </a:lnTo>
                <a:lnTo>
                  <a:pt x="8379" y="2373974"/>
                </a:lnTo>
                <a:cubicBezTo>
                  <a:pt x="6625" y="2249072"/>
                  <a:pt x="-9563" y="2123667"/>
                  <a:pt x="8379" y="1999396"/>
                </a:cubicBezTo>
                <a:cubicBezTo>
                  <a:pt x="37721" y="1780120"/>
                  <a:pt x="41754" y="1558537"/>
                  <a:pt x="20386" y="1338466"/>
                </a:cubicBezTo>
                <a:cubicBezTo>
                  <a:pt x="-390" y="1090264"/>
                  <a:pt x="-1874" y="840990"/>
                  <a:pt x="15935" y="592587"/>
                </a:cubicBezTo>
                <a:cubicBezTo>
                  <a:pt x="28615" y="408575"/>
                  <a:pt x="38058" y="224185"/>
                  <a:pt x="26726" y="39543"/>
                </a:cubicBezTo>
                <a:close/>
              </a:path>
            </a:pathLst>
          </a:custGeom>
        </p:spPr>
      </p:pic>
      <p:pic>
        <p:nvPicPr>
          <p:cNvPr id="5" name="Picture 5" descr="A dog sitting on top of a grass covered field&#10;&#10;Description automatically generated">
            <a:extLst>
              <a:ext uri="{FF2B5EF4-FFF2-40B4-BE49-F238E27FC236}">
                <a16:creationId xmlns:a16="http://schemas.microsoft.com/office/drawing/2014/main" id="{57ECEDDA-B5AD-42FB-9EF0-0BD36576CEA6}"/>
              </a:ext>
            </a:extLst>
          </p:cNvPr>
          <p:cNvPicPr>
            <a:picLocks noChangeAspect="1"/>
          </p:cNvPicPr>
          <p:nvPr/>
        </p:nvPicPr>
        <p:blipFill rotWithShape="1">
          <a:blip r:embed="rId4"/>
          <a:srcRect l="14599" r="30281" b="2"/>
          <a:stretch/>
        </p:blipFill>
        <p:spPr>
          <a:xfrm>
            <a:off x="5875931" y="2710789"/>
            <a:ext cx="3424703" cy="4147210"/>
          </a:xfrm>
          <a:custGeom>
            <a:avLst/>
            <a:gdLst/>
            <a:ahLst/>
            <a:cxnLst/>
            <a:rect l="l" t="t" r="r" b="b"/>
            <a:pathLst>
              <a:path w="3424703" h="4147210">
                <a:moveTo>
                  <a:pt x="2770276" y="363"/>
                </a:moveTo>
                <a:cubicBezTo>
                  <a:pt x="2795855" y="1035"/>
                  <a:pt x="2821435" y="2685"/>
                  <a:pt x="2847014" y="5648"/>
                </a:cubicBezTo>
                <a:cubicBezTo>
                  <a:pt x="2934458" y="16486"/>
                  <a:pt x="3022617" y="18236"/>
                  <a:pt x="3110355" y="10870"/>
                </a:cubicBezTo>
                <a:lnTo>
                  <a:pt x="3392897" y="10870"/>
                </a:lnTo>
                <a:lnTo>
                  <a:pt x="3386194" y="142094"/>
                </a:lnTo>
                <a:cubicBezTo>
                  <a:pt x="3385022" y="239019"/>
                  <a:pt x="3388255" y="335913"/>
                  <a:pt x="3397778" y="432680"/>
                </a:cubicBezTo>
                <a:cubicBezTo>
                  <a:pt x="3412957" y="610911"/>
                  <a:pt x="3415146" y="789841"/>
                  <a:pt x="3404316" y="968327"/>
                </a:cubicBezTo>
                <a:cubicBezTo>
                  <a:pt x="3396784" y="1129605"/>
                  <a:pt x="3378305" y="1290629"/>
                  <a:pt x="3394081" y="1452289"/>
                </a:cubicBezTo>
                <a:cubicBezTo>
                  <a:pt x="3399484" y="1507910"/>
                  <a:pt x="3412558" y="1562516"/>
                  <a:pt x="3415543" y="1618519"/>
                </a:cubicBezTo>
                <a:cubicBezTo>
                  <a:pt x="3429757" y="1880882"/>
                  <a:pt x="3408437" y="2142356"/>
                  <a:pt x="3390955" y="2403830"/>
                </a:cubicBezTo>
                <a:cubicBezTo>
                  <a:pt x="3384560" y="2499073"/>
                  <a:pt x="3376742" y="2594316"/>
                  <a:pt x="3394224" y="2689559"/>
                </a:cubicBezTo>
                <a:cubicBezTo>
                  <a:pt x="3408082" y="2769932"/>
                  <a:pt x="3410939" y="2851510"/>
                  <a:pt x="3402752" y="2932492"/>
                </a:cubicBezTo>
                <a:cubicBezTo>
                  <a:pt x="3394565" y="3004216"/>
                  <a:pt x="3392618" y="3076386"/>
                  <a:pt x="3396925" y="3148376"/>
                </a:cubicBezTo>
                <a:cubicBezTo>
                  <a:pt x="3414691" y="3343943"/>
                  <a:pt x="3424498" y="3539635"/>
                  <a:pt x="3424356" y="3735709"/>
                </a:cubicBezTo>
                <a:cubicBezTo>
                  <a:pt x="3426089" y="3815954"/>
                  <a:pt x="3421343" y="3896213"/>
                  <a:pt x="3410143" y="3975849"/>
                </a:cubicBezTo>
                <a:lnTo>
                  <a:pt x="3388082" y="4147210"/>
                </a:lnTo>
                <a:lnTo>
                  <a:pt x="25116" y="4147210"/>
                </a:lnTo>
                <a:lnTo>
                  <a:pt x="26095" y="4083557"/>
                </a:lnTo>
                <a:cubicBezTo>
                  <a:pt x="28392" y="4055598"/>
                  <a:pt x="32549" y="4027790"/>
                  <a:pt x="38549" y="4000316"/>
                </a:cubicBezTo>
                <a:cubicBezTo>
                  <a:pt x="69270" y="3859101"/>
                  <a:pt x="66020" y="3712669"/>
                  <a:pt x="29041" y="3572934"/>
                </a:cubicBezTo>
                <a:cubicBezTo>
                  <a:pt x="-4495" y="3441275"/>
                  <a:pt x="-11433" y="3309233"/>
                  <a:pt x="21203" y="3176425"/>
                </a:cubicBezTo>
                <a:cubicBezTo>
                  <a:pt x="52015" y="3052995"/>
                  <a:pt x="50511" y="2923785"/>
                  <a:pt x="16835" y="2801095"/>
                </a:cubicBezTo>
                <a:cubicBezTo>
                  <a:pt x="9383" y="2769328"/>
                  <a:pt x="4821" y="2736962"/>
                  <a:pt x="3215" y="2704391"/>
                </a:cubicBezTo>
                <a:cubicBezTo>
                  <a:pt x="-6936" y="2585490"/>
                  <a:pt x="10153" y="2468247"/>
                  <a:pt x="24415" y="2350749"/>
                </a:cubicBezTo>
                <a:cubicBezTo>
                  <a:pt x="33924" y="2275861"/>
                  <a:pt x="48443" y="2200208"/>
                  <a:pt x="24415" y="2126086"/>
                </a:cubicBezTo>
                <a:cubicBezTo>
                  <a:pt x="7956" y="2074430"/>
                  <a:pt x="4295" y="2019598"/>
                  <a:pt x="13752" y="1966233"/>
                </a:cubicBezTo>
                <a:cubicBezTo>
                  <a:pt x="29697" y="1871520"/>
                  <a:pt x="33024" y="1775136"/>
                  <a:pt x="23645" y="1679568"/>
                </a:cubicBezTo>
                <a:cubicBezTo>
                  <a:pt x="17452" y="1616558"/>
                  <a:pt x="18403" y="1553050"/>
                  <a:pt x="26472" y="1490244"/>
                </a:cubicBezTo>
                <a:cubicBezTo>
                  <a:pt x="37135" y="1405788"/>
                  <a:pt x="53711" y="1319801"/>
                  <a:pt x="33538" y="1235091"/>
                </a:cubicBezTo>
                <a:cubicBezTo>
                  <a:pt x="1416" y="1100497"/>
                  <a:pt x="7841" y="966031"/>
                  <a:pt x="20690" y="830417"/>
                </a:cubicBezTo>
                <a:cubicBezTo>
                  <a:pt x="30326" y="729504"/>
                  <a:pt x="40991" y="627443"/>
                  <a:pt x="21717" y="525381"/>
                </a:cubicBezTo>
                <a:cubicBezTo>
                  <a:pt x="13430" y="478025"/>
                  <a:pt x="13430" y="429597"/>
                  <a:pt x="21717" y="382240"/>
                </a:cubicBezTo>
                <a:cubicBezTo>
                  <a:pt x="31739" y="318452"/>
                  <a:pt x="41248" y="255301"/>
                  <a:pt x="28398" y="190875"/>
                </a:cubicBezTo>
                <a:cubicBezTo>
                  <a:pt x="22745" y="162808"/>
                  <a:pt x="18505" y="134486"/>
                  <a:pt x="15549" y="106164"/>
                </a:cubicBezTo>
                <a:lnTo>
                  <a:pt x="13011" y="8941"/>
                </a:lnTo>
                <a:lnTo>
                  <a:pt x="105533" y="5454"/>
                </a:lnTo>
                <a:cubicBezTo>
                  <a:pt x="202128" y="1697"/>
                  <a:pt x="298722" y="-138"/>
                  <a:pt x="395349" y="6071"/>
                </a:cubicBezTo>
                <a:cubicBezTo>
                  <a:pt x="557907" y="16515"/>
                  <a:pt x="720336" y="25406"/>
                  <a:pt x="883022" y="16797"/>
                </a:cubicBezTo>
                <a:cubicBezTo>
                  <a:pt x="971367" y="10947"/>
                  <a:pt x="1059843" y="8651"/>
                  <a:pt x="1148278" y="9900"/>
                </a:cubicBezTo>
                <a:lnTo>
                  <a:pt x="1257461" y="15823"/>
                </a:lnTo>
                <a:lnTo>
                  <a:pt x="1335116" y="26426"/>
                </a:lnTo>
                <a:lnTo>
                  <a:pt x="1440012" y="30714"/>
                </a:lnTo>
                <a:lnTo>
                  <a:pt x="1441038" y="31333"/>
                </a:lnTo>
                <a:lnTo>
                  <a:pt x="1453828" y="31333"/>
                </a:lnTo>
                <a:lnTo>
                  <a:pt x="1454853" y="30816"/>
                </a:lnTo>
                <a:lnTo>
                  <a:pt x="1562238" y="26426"/>
                </a:lnTo>
                <a:lnTo>
                  <a:pt x="1586282" y="23143"/>
                </a:lnTo>
                <a:lnTo>
                  <a:pt x="1629431" y="20607"/>
                </a:lnTo>
                <a:cubicBezTo>
                  <a:pt x="1752571" y="5493"/>
                  <a:pt x="1876617" y="1527"/>
                  <a:pt x="2000333" y="8753"/>
                </a:cubicBezTo>
                <a:cubicBezTo>
                  <a:pt x="2180029" y="20043"/>
                  <a:pt x="2359981" y="26958"/>
                  <a:pt x="2540060" y="11576"/>
                </a:cubicBezTo>
                <a:cubicBezTo>
                  <a:pt x="2616799" y="5119"/>
                  <a:pt x="2693538" y="-1655"/>
                  <a:pt x="2770276" y="363"/>
                </a:cubicBezTo>
                <a:close/>
              </a:path>
            </a:pathLst>
          </a:custGeom>
        </p:spPr>
      </p:pic>
      <p:pic>
        <p:nvPicPr>
          <p:cNvPr id="9" name="Picture 10" descr="A dog standing on top of a grass covered field&#10;&#10;Description automatically generated">
            <a:extLst>
              <a:ext uri="{FF2B5EF4-FFF2-40B4-BE49-F238E27FC236}">
                <a16:creationId xmlns:a16="http://schemas.microsoft.com/office/drawing/2014/main" id="{B67DD254-0BE2-40B6-9ED2-666935849B24}"/>
              </a:ext>
            </a:extLst>
          </p:cNvPr>
          <p:cNvPicPr>
            <a:picLocks noChangeAspect="1"/>
          </p:cNvPicPr>
          <p:nvPr/>
        </p:nvPicPr>
        <p:blipFill rotWithShape="1">
          <a:blip r:embed="rId5"/>
          <a:srcRect l="21625" r="29626" b="-1"/>
          <a:stretch/>
        </p:blipFill>
        <p:spPr>
          <a:xfrm>
            <a:off x="9493443" y="2706279"/>
            <a:ext cx="2698557" cy="4151723"/>
          </a:xfrm>
          <a:custGeom>
            <a:avLst/>
            <a:gdLst/>
            <a:ahLst/>
            <a:cxnLst/>
            <a:rect l="l" t="t" r="r" b="b"/>
            <a:pathLst>
              <a:path w="2698557" h="4151723">
                <a:moveTo>
                  <a:pt x="974331" y="1329"/>
                </a:moveTo>
                <a:cubicBezTo>
                  <a:pt x="1045351" y="-1238"/>
                  <a:pt x="1116481" y="-85"/>
                  <a:pt x="1187483" y="4798"/>
                </a:cubicBezTo>
                <a:cubicBezTo>
                  <a:pt x="1478833" y="19899"/>
                  <a:pt x="1770440" y="16089"/>
                  <a:pt x="2061918" y="27661"/>
                </a:cubicBezTo>
                <a:cubicBezTo>
                  <a:pt x="2158097" y="31612"/>
                  <a:pt x="2253764" y="10444"/>
                  <a:pt x="2349687" y="9315"/>
                </a:cubicBezTo>
                <a:cubicBezTo>
                  <a:pt x="2464603" y="7904"/>
                  <a:pt x="2579806" y="12949"/>
                  <a:pt x="2695186" y="16636"/>
                </a:cubicBezTo>
                <a:lnTo>
                  <a:pt x="2698557" y="16705"/>
                </a:lnTo>
                <a:lnTo>
                  <a:pt x="2698557" y="4151723"/>
                </a:lnTo>
                <a:lnTo>
                  <a:pt x="24619" y="4151723"/>
                </a:lnTo>
                <a:lnTo>
                  <a:pt x="23894" y="4050688"/>
                </a:lnTo>
                <a:cubicBezTo>
                  <a:pt x="22546" y="4006005"/>
                  <a:pt x="20077" y="3961312"/>
                  <a:pt x="16204" y="3916611"/>
                </a:cubicBezTo>
                <a:cubicBezTo>
                  <a:pt x="7533" y="3815018"/>
                  <a:pt x="-1705" y="3713426"/>
                  <a:pt x="10234" y="3611833"/>
                </a:cubicBezTo>
                <a:cubicBezTo>
                  <a:pt x="21149" y="3525009"/>
                  <a:pt x="22912" y="3437475"/>
                  <a:pt x="15493" y="3350359"/>
                </a:cubicBezTo>
                <a:cubicBezTo>
                  <a:pt x="8103" y="3255066"/>
                  <a:pt x="8103" y="3159415"/>
                  <a:pt x="15493" y="3064122"/>
                </a:cubicBezTo>
                <a:cubicBezTo>
                  <a:pt x="21178" y="2972815"/>
                  <a:pt x="30701" y="2881255"/>
                  <a:pt x="20468" y="2790203"/>
                </a:cubicBezTo>
                <a:cubicBezTo>
                  <a:pt x="6254" y="2662197"/>
                  <a:pt x="10945" y="2534571"/>
                  <a:pt x="19615" y="2406818"/>
                </a:cubicBezTo>
                <a:cubicBezTo>
                  <a:pt x="26722" y="2301289"/>
                  <a:pt x="37098" y="2195378"/>
                  <a:pt x="20325" y="2090357"/>
                </a:cubicBezTo>
                <a:cubicBezTo>
                  <a:pt x="185" y="1950236"/>
                  <a:pt x="-5003" y="1808729"/>
                  <a:pt x="4832" y="1667732"/>
                </a:cubicBezTo>
                <a:cubicBezTo>
                  <a:pt x="20041" y="1378447"/>
                  <a:pt x="16204" y="1088908"/>
                  <a:pt x="27859" y="799496"/>
                </a:cubicBezTo>
                <a:cubicBezTo>
                  <a:pt x="31838" y="703999"/>
                  <a:pt x="10519" y="609010"/>
                  <a:pt x="9382" y="513767"/>
                </a:cubicBezTo>
                <a:cubicBezTo>
                  <a:pt x="7961" y="399666"/>
                  <a:pt x="13042" y="285279"/>
                  <a:pt x="16755" y="170718"/>
                </a:cubicBezTo>
                <a:lnTo>
                  <a:pt x="19849" y="21255"/>
                </a:lnTo>
                <a:lnTo>
                  <a:pt x="56998" y="20323"/>
                </a:lnTo>
                <a:cubicBezTo>
                  <a:pt x="185918" y="6210"/>
                  <a:pt x="314455" y="10867"/>
                  <a:pt x="443120" y="19476"/>
                </a:cubicBezTo>
                <a:cubicBezTo>
                  <a:pt x="549403" y="26532"/>
                  <a:pt x="656070" y="36835"/>
                  <a:pt x="761841" y="20181"/>
                </a:cubicBezTo>
                <a:cubicBezTo>
                  <a:pt x="832402" y="10183"/>
                  <a:pt x="903311" y="3895"/>
                  <a:pt x="974331" y="1329"/>
                </a:cubicBezTo>
                <a:close/>
              </a:path>
            </a:pathLst>
          </a:custGeom>
        </p:spPr>
      </p:pic>
    </p:spTree>
    <p:extLst>
      <p:ext uri="{BB962C8B-B14F-4D97-AF65-F5344CB8AC3E}">
        <p14:creationId xmlns:p14="http://schemas.microsoft.com/office/powerpoint/2010/main" val="1429024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9" name="Rectangle 1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cat with its mouth open&#10;&#10;Description automatically generated">
            <a:extLst>
              <a:ext uri="{FF2B5EF4-FFF2-40B4-BE49-F238E27FC236}">
                <a16:creationId xmlns:a16="http://schemas.microsoft.com/office/drawing/2014/main" id="{644C32DB-3919-4BCB-8773-F7B0B83F9425}"/>
              </a:ext>
            </a:extLst>
          </p:cNvPr>
          <p:cNvPicPr>
            <a:picLocks noChangeAspect="1"/>
          </p:cNvPicPr>
          <p:nvPr/>
        </p:nvPicPr>
        <p:blipFill rotWithShape="1">
          <a:blip r:embed="rId2">
            <a:alphaModFix/>
          </a:blip>
          <a:srcRect t="7696" r="-1" b="7695"/>
          <a:stretch/>
        </p:blipFill>
        <p:spPr>
          <a:xfrm>
            <a:off x="20" y="10"/>
            <a:ext cx="12188930" cy="6857990"/>
          </a:xfrm>
          <a:prstGeom prst="rect">
            <a:avLst/>
          </a:prstGeom>
        </p:spPr>
      </p:pic>
      <p:sp>
        <p:nvSpPr>
          <p:cNvPr id="21" name="Rectangle 20">
            <a:extLst>
              <a:ext uri="{FF2B5EF4-FFF2-40B4-BE49-F238E27FC236}">
                <a16:creationId xmlns:a16="http://schemas.microsoft.com/office/drawing/2014/main" id="{8F51725E-A483-43B2-A6F2-C44F502FE0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37549"/>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56A00F-C74C-4458-9502-42A20B39221B}"/>
              </a:ext>
            </a:extLst>
          </p:cNvPr>
          <p:cNvSpPr>
            <a:spLocks noGrp="1"/>
          </p:cNvSpPr>
          <p:nvPr>
            <p:ph type="title"/>
          </p:nvPr>
        </p:nvSpPr>
        <p:spPr>
          <a:xfrm>
            <a:off x="1524000" y="1122363"/>
            <a:ext cx="9144000" cy="3063240"/>
          </a:xfrm>
        </p:spPr>
        <p:txBody>
          <a:bodyPr vert="horz" lIns="91440" tIns="45720" rIns="91440" bIns="45720" rtlCol="0" anchor="b">
            <a:normAutofit/>
          </a:bodyPr>
          <a:lstStyle/>
          <a:p>
            <a:r>
              <a:rPr lang="en-US" sz="10800">
                <a:solidFill>
                  <a:schemeClr val="bg1"/>
                </a:solidFill>
              </a:rPr>
              <a:t>cats</a:t>
            </a:r>
          </a:p>
        </p:txBody>
      </p:sp>
      <p:sp>
        <p:nvSpPr>
          <p:cNvPr id="23"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2812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7" name="Rectangle 16">
            <a:extLst>
              <a:ext uri="{FF2B5EF4-FFF2-40B4-BE49-F238E27FC236}">
                <a16:creationId xmlns:a16="http://schemas.microsoft.com/office/drawing/2014/main" id="{678CC48C-9275-4EFA-9B84-8E818500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A cat lying on a bed&#10;&#10;Description automatically generated">
            <a:extLst>
              <a:ext uri="{FF2B5EF4-FFF2-40B4-BE49-F238E27FC236}">
                <a16:creationId xmlns:a16="http://schemas.microsoft.com/office/drawing/2014/main" id="{B3ACE76D-BE8B-4860-BE4B-97D30FCA441C}"/>
              </a:ext>
            </a:extLst>
          </p:cNvPr>
          <p:cNvPicPr>
            <a:picLocks noGrp="1" noChangeAspect="1"/>
          </p:cNvPicPr>
          <p:nvPr>
            <p:ph idx="1"/>
          </p:nvPr>
        </p:nvPicPr>
        <p:blipFill rotWithShape="1">
          <a:blip r:embed="rId2"/>
          <a:srcRect t="5535" r="-1" b="19445"/>
          <a:stretch/>
        </p:blipFill>
        <p:spPr>
          <a:xfrm>
            <a:off x="-1" y="-1"/>
            <a:ext cx="12188952" cy="6858000"/>
          </a:xfrm>
          <a:prstGeom prst="rect">
            <a:avLst/>
          </a:prstGeom>
        </p:spPr>
      </p:pic>
      <p:sp>
        <p:nvSpPr>
          <p:cNvPr id="19" name="Rectangle 18">
            <a:extLst>
              <a:ext uri="{FF2B5EF4-FFF2-40B4-BE49-F238E27FC236}">
                <a16:creationId xmlns:a16="http://schemas.microsoft.com/office/drawing/2014/main" id="{0A324144-E9CF-4B12-A53E-FAC0D281D8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45000">
                <a:schemeClr val="tx1">
                  <a:alpha val="40000"/>
                </a:schemeClr>
              </a:gs>
              <a:gs pos="100000">
                <a:schemeClr val="tx1">
                  <a:alpha val="8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DD63A2-92C0-4F3E-99A3-B96AC595536A}"/>
              </a:ext>
            </a:extLst>
          </p:cNvPr>
          <p:cNvSpPr>
            <a:spLocks noGrp="1"/>
          </p:cNvSpPr>
          <p:nvPr>
            <p:ph type="title"/>
          </p:nvPr>
        </p:nvSpPr>
        <p:spPr>
          <a:xfrm>
            <a:off x="641604" y="4553712"/>
            <a:ext cx="10908792" cy="1069848"/>
          </a:xfrm>
        </p:spPr>
        <p:txBody>
          <a:bodyPr vert="horz" lIns="91440" tIns="45720" rIns="91440" bIns="45720" rtlCol="0" anchor="ctr">
            <a:normAutofit/>
          </a:bodyPr>
          <a:lstStyle/>
          <a:p>
            <a:pPr algn="ctr"/>
            <a:r>
              <a:rPr lang="en-US" sz="6000">
                <a:solidFill>
                  <a:schemeClr val="bg1"/>
                </a:solidFill>
              </a:rPr>
              <a:t>facts</a:t>
            </a:r>
          </a:p>
        </p:txBody>
      </p:sp>
    </p:spTree>
    <p:extLst>
      <p:ext uri="{BB962C8B-B14F-4D97-AF65-F5344CB8AC3E}">
        <p14:creationId xmlns:p14="http://schemas.microsoft.com/office/powerpoint/2010/main" val="59222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8"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EBE07E-850D-40CD-8A19-08F8FB575EED}"/>
              </a:ext>
            </a:extLst>
          </p:cNvPr>
          <p:cNvSpPr>
            <a:spLocks noGrp="1"/>
          </p:cNvSpPr>
          <p:nvPr>
            <p:ph type="title"/>
          </p:nvPr>
        </p:nvSpPr>
        <p:spPr>
          <a:xfrm>
            <a:off x="553816" y="-5310"/>
            <a:ext cx="4368602" cy="1956841"/>
          </a:xfrm>
        </p:spPr>
        <p:txBody>
          <a:bodyPr vert="horz" lIns="91440" tIns="45720" rIns="91440" bIns="45720" rtlCol="0" anchor="b">
            <a:normAutofit/>
          </a:bodyPr>
          <a:lstStyle/>
          <a:p>
            <a:r>
              <a:rPr lang="en-US" sz="6600"/>
              <a:t>Facts about cats</a:t>
            </a:r>
          </a:p>
        </p:txBody>
      </p:sp>
      <p:sp>
        <p:nvSpPr>
          <p:cNvPr id="9"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2A565316-654F-4D32-8FAC-E3560545A6DB}"/>
              </a:ext>
            </a:extLst>
          </p:cNvPr>
          <p:cNvSpPr>
            <a:spLocks noGrp="1"/>
          </p:cNvSpPr>
          <p:nvPr>
            <p:ph type="body" sz="half" idx="2"/>
          </p:nvPr>
        </p:nvSpPr>
        <p:spPr>
          <a:xfrm>
            <a:off x="-3255" y="2210325"/>
            <a:ext cx="5318244" cy="4644600"/>
          </a:xfrm>
        </p:spPr>
        <p:txBody>
          <a:bodyPr vert="horz" lIns="91440" tIns="45720" rIns="91440" bIns="45720" rtlCol="0" anchor="t">
            <a:normAutofit/>
          </a:bodyPr>
          <a:lstStyle/>
          <a:p>
            <a:r>
              <a:rPr lang="en-US" sz="2400"/>
              <a:t>1. Cats walk like Giraffe and Camels!</a:t>
            </a:r>
          </a:p>
          <a:p>
            <a:r>
              <a:rPr lang="en-US" sz="2400"/>
              <a:t>2. A house cat can reach speeds up to 30mph.</a:t>
            </a:r>
          </a:p>
          <a:p>
            <a:r>
              <a:rPr lang="en-US" sz="2400"/>
              <a:t>3. The oldest cat in the world was 38 years old.</a:t>
            </a:r>
          </a:p>
          <a:p>
            <a:r>
              <a:rPr lang="en-US" sz="2400"/>
              <a:t>4. In 1963 a cat went to space.</a:t>
            </a:r>
          </a:p>
          <a:p>
            <a:r>
              <a:rPr lang="en-US" sz="2400"/>
              <a:t>5. Cats spend 70% of their lives sleeping.</a:t>
            </a:r>
          </a:p>
          <a:p>
            <a:r>
              <a:rPr lang="en-US" sz="2400"/>
              <a:t>6. A cat was the Mayor of an Alaskn townfor 20 years!</a:t>
            </a:r>
          </a:p>
          <a:p>
            <a:endParaRPr lang="en-US" sz="2400" dirty="0"/>
          </a:p>
        </p:txBody>
      </p:sp>
      <p:pic>
        <p:nvPicPr>
          <p:cNvPr id="5" name="Picture 5" descr="A cat that is looking at the camera&#10;&#10;Description automatically generated">
            <a:extLst>
              <a:ext uri="{FF2B5EF4-FFF2-40B4-BE49-F238E27FC236}">
                <a16:creationId xmlns:a16="http://schemas.microsoft.com/office/drawing/2014/main" id="{155C1843-25D8-46DC-8884-9C62F0DDD996}"/>
              </a:ext>
            </a:extLst>
          </p:cNvPr>
          <p:cNvPicPr>
            <a:picLocks noGrp="1" noChangeAspect="1"/>
          </p:cNvPicPr>
          <p:nvPr>
            <p:ph type="pic" idx="1"/>
          </p:nvPr>
        </p:nvPicPr>
        <p:blipFill rotWithShape="1">
          <a:blip r:embed="rId2"/>
          <a:srcRect l="8885" r="1613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610399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1B332-A6DD-4BBB-9EB4-A1C8B4C3501A}"/>
              </a:ext>
            </a:extLst>
          </p:cNvPr>
          <p:cNvSpPr>
            <a:spLocks noGrp="1"/>
          </p:cNvSpPr>
          <p:nvPr>
            <p:ph type="title"/>
          </p:nvPr>
        </p:nvSpPr>
        <p:spPr>
          <a:xfrm>
            <a:off x="-8071" y="-4292"/>
            <a:ext cx="4779779" cy="971281"/>
          </a:xfrm>
        </p:spPr>
        <p:txBody>
          <a:bodyPr>
            <a:normAutofit fontScale="90000"/>
          </a:bodyPr>
          <a:lstStyle/>
          <a:p>
            <a:r>
              <a:rPr lang="en-GB" dirty="0"/>
              <a:t>Cat racism</a:t>
            </a:r>
          </a:p>
        </p:txBody>
      </p:sp>
      <p:pic>
        <p:nvPicPr>
          <p:cNvPr id="7" name="Picture 7" descr="A cat that is looking at the camera&#10;&#10;Description automatically generated">
            <a:extLst>
              <a:ext uri="{FF2B5EF4-FFF2-40B4-BE49-F238E27FC236}">
                <a16:creationId xmlns:a16="http://schemas.microsoft.com/office/drawing/2014/main" id="{33CB9AB9-CB81-4589-950E-B444A13D8DF0}"/>
              </a:ext>
            </a:extLst>
          </p:cNvPr>
          <p:cNvPicPr>
            <a:picLocks noGrp="1" noChangeAspect="1"/>
          </p:cNvPicPr>
          <p:nvPr>
            <p:ph type="pic" idx="1"/>
          </p:nvPr>
        </p:nvPicPr>
        <p:blipFill rotWithShape="1">
          <a:blip r:embed="rId2"/>
          <a:srcRect t="5140" b="5140"/>
          <a:stretch/>
        </p:blipFill>
        <p:spPr>
          <a:xfrm>
            <a:off x="5228392" y="473514"/>
            <a:ext cx="6718736" cy="6096944"/>
          </a:xfrm>
        </p:spPr>
      </p:pic>
      <p:sp>
        <p:nvSpPr>
          <p:cNvPr id="3" name="Text Placeholder 2">
            <a:extLst>
              <a:ext uri="{FF2B5EF4-FFF2-40B4-BE49-F238E27FC236}">
                <a16:creationId xmlns:a16="http://schemas.microsoft.com/office/drawing/2014/main" id="{3DFE58A2-6557-492A-BB9A-081B5C53177B}"/>
              </a:ext>
            </a:extLst>
          </p:cNvPr>
          <p:cNvSpPr>
            <a:spLocks noGrp="1"/>
          </p:cNvSpPr>
          <p:nvPr>
            <p:ph type="body" sz="half" idx="2"/>
          </p:nvPr>
        </p:nvSpPr>
        <p:spPr>
          <a:xfrm>
            <a:off x="-8070" y="833049"/>
            <a:ext cx="5005158" cy="6037915"/>
          </a:xfrm>
        </p:spPr>
        <p:txBody>
          <a:bodyPr vert="horz" lIns="91440" tIns="45720" rIns="91440" bIns="45720" rtlCol="0" anchor="t">
            <a:normAutofit/>
          </a:bodyPr>
          <a:lstStyle/>
          <a:p>
            <a:r>
              <a:rPr lang="en-GB" sz="2400" dirty="0"/>
              <a:t>For some reason people don't want black cats because they are not good for Instagram pictures because they don't show up. And people think that they are witches cats.</a:t>
            </a:r>
          </a:p>
          <a:p>
            <a:r>
              <a:rPr lang="en-GB" sz="2400" dirty="0"/>
              <a:t>Just because they are black doesn’t mean they are evil. think this is stupid and they are beautiful and the same as The rest of them I have one myself and she is my little baby girl her name is Pepper and she is very sweet.</a:t>
            </a:r>
          </a:p>
        </p:txBody>
      </p:sp>
    </p:spTree>
    <p:extLst>
      <p:ext uri="{BB962C8B-B14F-4D97-AF65-F5344CB8AC3E}">
        <p14:creationId xmlns:p14="http://schemas.microsoft.com/office/powerpoint/2010/main" val="320193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descr="A cat that is lying down and looking at the camera&#10;&#10;Description automatically generated">
            <a:extLst>
              <a:ext uri="{FF2B5EF4-FFF2-40B4-BE49-F238E27FC236}">
                <a16:creationId xmlns:a16="http://schemas.microsoft.com/office/drawing/2014/main" id="{79AFA304-BA95-4C02-8F95-A51C80C5DF86}"/>
              </a:ext>
            </a:extLst>
          </p:cNvPr>
          <p:cNvPicPr>
            <a:picLocks noChangeAspect="1"/>
          </p:cNvPicPr>
          <p:nvPr/>
        </p:nvPicPr>
        <p:blipFill rotWithShape="1">
          <a:blip r:embed="rId2"/>
          <a:srcRect l="6649" r="6647" b="-2"/>
          <a:stretch/>
        </p:blipFill>
        <p:spPr>
          <a:xfrm>
            <a:off x="6176433" y="10"/>
            <a:ext cx="6015567" cy="3920034"/>
          </a:xfrm>
          <a:custGeom>
            <a:avLst/>
            <a:gdLst/>
            <a:ahLst/>
            <a:cxnLst/>
            <a:rect l="l" t="t" r="r" b="b"/>
            <a:pathLst>
              <a:path w="6015567" h="3920044">
                <a:moveTo>
                  <a:pt x="0" y="0"/>
                </a:moveTo>
                <a:lnTo>
                  <a:pt x="6015567" y="0"/>
                </a:lnTo>
                <a:lnTo>
                  <a:pt x="6015567" y="3920044"/>
                </a:lnTo>
                <a:lnTo>
                  <a:pt x="2469659" y="3920044"/>
                </a:lnTo>
                <a:lnTo>
                  <a:pt x="2469659" y="3103224"/>
                </a:lnTo>
                <a:lnTo>
                  <a:pt x="0" y="3103224"/>
                </a:lnTo>
                <a:close/>
              </a:path>
            </a:pathLst>
          </a:custGeom>
        </p:spPr>
      </p:pic>
      <p:pic>
        <p:nvPicPr>
          <p:cNvPr id="6" name="Picture 7" descr="A cat sitting on a bed&#10;&#10;Description automatically generated">
            <a:extLst>
              <a:ext uri="{FF2B5EF4-FFF2-40B4-BE49-F238E27FC236}">
                <a16:creationId xmlns:a16="http://schemas.microsoft.com/office/drawing/2014/main" id="{6E3D5684-C183-4486-B404-5D79595A21A6}"/>
              </a:ext>
            </a:extLst>
          </p:cNvPr>
          <p:cNvPicPr>
            <a:picLocks noChangeAspect="1"/>
          </p:cNvPicPr>
          <p:nvPr/>
        </p:nvPicPr>
        <p:blipFill rotWithShape="1">
          <a:blip r:embed="rId3"/>
          <a:srcRect l="12672" r="22024" b="-1"/>
          <a:stretch/>
        </p:blipFill>
        <p:spPr>
          <a:xfrm>
            <a:off x="20" y="4069976"/>
            <a:ext cx="3535311" cy="2788023"/>
          </a:xfrm>
          <a:prstGeom prst="rect">
            <a:avLst/>
          </a:prstGeom>
        </p:spPr>
      </p:pic>
      <p:pic>
        <p:nvPicPr>
          <p:cNvPr id="4" name="Picture 4" descr="A close up of a cat with green eyes&#10;&#10;Description automatically generated">
            <a:extLst>
              <a:ext uri="{FF2B5EF4-FFF2-40B4-BE49-F238E27FC236}">
                <a16:creationId xmlns:a16="http://schemas.microsoft.com/office/drawing/2014/main" id="{0C2AFD6A-BAE8-49A8-9E87-4FBFC7F60750}"/>
              </a:ext>
            </a:extLst>
          </p:cNvPr>
          <p:cNvPicPr>
            <a:picLocks noChangeAspect="1"/>
          </p:cNvPicPr>
          <p:nvPr/>
        </p:nvPicPr>
        <p:blipFill rotWithShape="1">
          <a:blip r:embed="rId4"/>
          <a:srcRect t="3990" r="2" b="4320"/>
          <a:stretch/>
        </p:blipFill>
        <p:spPr>
          <a:xfrm>
            <a:off x="3696199" y="3257176"/>
            <a:ext cx="4789093" cy="3600824"/>
          </a:xfrm>
          <a:prstGeom prst="rect">
            <a:avLst/>
          </a:prstGeom>
        </p:spPr>
      </p:pic>
      <p:pic>
        <p:nvPicPr>
          <p:cNvPr id="8" name="Picture 8" descr="A close up of a person petting a cat&#10;&#10;Description automatically generated">
            <a:extLst>
              <a:ext uri="{FF2B5EF4-FFF2-40B4-BE49-F238E27FC236}">
                <a16:creationId xmlns:a16="http://schemas.microsoft.com/office/drawing/2014/main" id="{636A7EB8-C296-421A-B21A-26E06E902F63}"/>
              </a:ext>
            </a:extLst>
          </p:cNvPr>
          <p:cNvPicPr>
            <a:picLocks noChangeAspect="1"/>
          </p:cNvPicPr>
          <p:nvPr/>
        </p:nvPicPr>
        <p:blipFill rotWithShape="1">
          <a:blip r:embed="rId5"/>
          <a:srcRect l="26984" r="15853"/>
          <a:stretch/>
        </p:blipFill>
        <p:spPr>
          <a:xfrm>
            <a:off x="1" y="10"/>
            <a:ext cx="6015567" cy="3920034"/>
          </a:xfrm>
          <a:custGeom>
            <a:avLst/>
            <a:gdLst/>
            <a:ahLst/>
            <a:cxnLst/>
            <a:rect l="l" t="t" r="r" b="b"/>
            <a:pathLst>
              <a:path w="6015567" h="3920044">
                <a:moveTo>
                  <a:pt x="0" y="0"/>
                </a:moveTo>
                <a:lnTo>
                  <a:pt x="6015567" y="0"/>
                </a:lnTo>
                <a:lnTo>
                  <a:pt x="6015567" y="3103224"/>
                </a:lnTo>
                <a:lnTo>
                  <a:pt x="3545908" y="3103224"/>
                </a:lnTo>
                <a:lnTo>
                  <a:pt x="3545908" y="3920044"/>
                </a:lnTo>
                <a:lnTo>
                  <a:pt x="0" y="3920044"/>
                </a:lnTo>
                <a:close/>
              </a:path>
            </a:pathLst>
          </a:custGeom>
        </p:spPr>
      </p:pic>
      <p:pic>
        <p:nvPicPr>
          <p:cNvPr id="5" name="Picture 5" descr="A cat that is looking at the camera&#10;&#10;Description automatically generated">
            <a:extLst>
              <a:ext uri="{FF2B5EF4-FFF2-40B4-BE49-F238E27FC236}">
                <a16:creationId xmlns:a16="http://schemas.microsoft.com/office/drawing/2014/main" id="{B0667CC4-5F8E-4768-81C2-942D228329B3}"/>
              </a:ext>
            </a:extLst>
          </p:cNvPr>
          <p:cNvPicPr>
            <a:picLocks noChangeAspect="1"/>
          </p:cNvPicPr>
          <p:nvPr/>
        </p:nvPicPr>
        <p:blipFill rotWithShape="1">
          <a:blip r:embed="rId6"/>
          <a:srcRect l="12570" r="15889" b="-2"/>
          <a:stretch/>
        </p:blipFill>
        <p:spPr>
          <a:xfrm>
            <a:off x="8646161" y="4069976"/>
            <a:ext cx="3545840" cy="2788024"/>
          </a:xfrm>
          <a:prstGeom prst="rect">
            <a:avLst/>
          </a:prstGeom>
        </p:spPr>
      </p:pic>
    </p:spTree>
    <p:extLst>
      <p:ext uri="{BB962C8B-B14F-4D97-AF65-F5344CB8AC3E}">
        <p14:creationId xmlns:p14="http://schemas.microsoft.com/office/powerpoint/2010/main" val="629716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1" name="Rectangle 20">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ED742-C1C3-40D0-BB19-1821EE926E72}"/>
              </a:ext>
            </a:extLst>
          </p:cNvPr>
          <p:cNvSpPr>
            <a:spLocks noGrp="1"/>
          </p:cNvSpPr>
          <p:nvPr>
            <p:ph type="title"/>
          </p:nvPr>
        </p:nvSpPr>
        <p:spPr>
          <a:xfrm>
            <a:off x="640080" y="329184"/>
            <a:ext cx="6894576" cy="1783080"/>
          </a:xfrm>
        </p:spPr>
        <p:txBody>
          <a:bodyPr vert="horz" lIns="91440" tIns="45720" rIns="91440" bIns="45720" rtlCol="0" anchor="b">
            <a:normAutofit/>
          </a:bodyPr>
          <a:lstStyle/>
          <a:p>
            <a:r>
              <a:rPr lang="en-US" sz="7200" dirty="0"/>
              <a:t>A cats favorite things</a:t>
            </a:r>
          </a:p>
        </p:txBody>
      </p:sp>
      <p:sp>
        <p:nvSpPr>
          <p:cNvPr id="23" name="sketchy rul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E28D55"/>
          </a:solidFill>
          <a:ln w="38100" cap="rnd">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B72E8CA4-16D9-4811-BA77-43DDF1FCC683}"/>
              </a:ext>
            </a:extLst>
          </p:cNvPr>
          <p:cNvSpPr>
            <a:spLocks noGrp="1"/>
          </p:cNvSpPr>
          <p:nvPr>
            <p:ph type="body" sz="half" idx="2"/>
          </p:nvPr>
        </p:nvSpPr>
        <p:spPr>
          <a:xfrm>
            <a:off x="640080" y="2706624"/>
            <a:ext cx="6894576" cy="4138540"/>
          </a:xfrm>
        </p:spPr>
        <p:txBody>
          <a:bodyPr vert="horz" lIns="91440" tIns="45720" rIns="91440" bIns="45720" rtlCol="0" anchor="t">
            <a:normAutofit/>
          </a:bodyPr>
          <a:lstStyle/>
          <a:p>
            <a:pPr indent="-228600">
              <a:buFont typeface="Arial" panose="020B0604020202020204" pitchFamily="34" charset="0"/>
              <a:buChar char="•"/>
            </a:pPr>
            <a:r>
              <a:rPr lang="en-US" dirty="0"/>
              <a:t>Cats love napping, and being groomed and grooming, they love their  food, they like running water to drink from, they love to use their paws, they love play time, to sleep in the sun, climb and watch wildlife programs.</a:t>
            </a:r>
          </a:p>
        </p:txBody>
      </p:sp>
      <p:pic>
        <p:nvPicPr>
          <p:cNvPr id="5" name="Picture 5" descr="A cat sitting on a table&#10;&#10;Description automatically generated">
            <a:extLst>
              <a:ext uri="{FF2B5EF4-FFF2-40B4-BE49-F238E27FC236}">
                <a16:creationId xmlns:a16="http://schemas.microsoft.com/office/drawing/2014/main" id="{C02ED0B4-4701-4830-A482-9F2E5C1AE0AC}"/>
              </a:ext>
            </a:extLst>
          </p:cNvPr>
          <p:cNvPicPr>
            <a:picLocks noGrp="1" noChangeAspect="1"/>
          </p:cNvPicPr>
          <p:nvPr>
            <p:ph type="pic" idx="1"/>
          </p:nvPr>
        </p:nvPicPr>
        <p:blipFill rotWithShape="1">
          <a:blip r:embed="rId2"/>
          <a:srcRect r="3428"/>
          <a:stretch/>
        </p:blipFill>
        <p:spPr>
          <a:xfrm>
            <a:off x="8156454" y="-5"/>
            <a:ext cx="4035547" cy="4178808"/>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6" name="Picture 6" descr="A close up of a cat&#10;&#10;Description automatically generated">
            <a:extLst>
              <a:ext uri="{FF2B5EF4-FFF2-40B4-BE49-F238E27FC236}">
                <a16:creationId xmlns:a16="http://schemas.microsoft.com/office/drawing/2014/main" id="{5837667E-47FF-476D-BD11-65AFA2E31D6F}"/>
              </a:ext>
            </a:extLst>
          </p:cNvPr>
          <p:cNvPicPr>
            <a:picLocks noChangeAspect="1"/>
          </p:cNvPicPr>
          <p:nvPr/>
        </p:nvPicPr>
        <p:blipFill rotWithShape="1">
          <a:blip r:embed="rId3"/>
          <a:srcRect r="2691" b="-2"/>
          <a:stretch/>
        </p:blipFill>
        <p:spPr>
          <a:xfrm>
            <a:off x="8144356" y="4362195"/>
            <a:ext cx="4047645" cy="2495811"/>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Tree>
    <p:extLst>
      <p:ext uri="{BB962C8B-B14F-4D97-AF65-F5344CB8AC3E}">
        <p14:creationId xmlns:p14="http://schemas.microsoft.com/office/powerpoint/2010/main" val="1081709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1" name="Rectangle 20">
            <a:extLst>
              <a:ext uri="{FF2B5EF4-FFF2-40B4-BE49-F238E27FC236}">
                <a16:creationId xmlns:a16="http://schemas.microsoft.com/office/drawing/2014/main" id="{95B1FC96-0749-41C9-BAED-E089E7714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0FAE00-40FD-496E-AF89-CD727E84AC38}"/>
              </a:ext>
            </a:extLst>
          </p:cNvPr>
          <p:cNvSpPr>
            <a:spLocks noGrp="1"/>
          </p:cNvSpPr>
          <p:nvPr>
            <p:ph type="title"/>
          </p:nvPr>
        </p:nvSpPr>
        <p:spPr>
          <a:xfrm>
            <a:off x="630936" y="4562856"/>
            <a:ext cx="3419856" cy="1600200"/>
          </a:xfrm>
        </p:spPr>
        <p:txBody>
          <a:bodyPr vert="horz" lIns="91440" tIns="45720" rIns="91440" bIns="45720" rtlCol="0" anchor="ctr">
            <a:normAutofit/>
          </a:bodyPr>
          <a:lstStyle/>
          <a:p>
            <a:r>
              <a:rPr lang="en-US" sz="8800" dirty="0"/>
              <a:t>Diet</a:t>
            </a:r>
          </a:p>
        </p:txBody>
      </p:sp>
      <p:pic>
        <p:nvPicPr>
          <p:cNvPr id="5" name="Picture 5" descr="A cat sitting on a table&#10;&#10;Description automatically generated">
            <a:extLst>
              <a:ext uri="{FF2B5EF4-FFF2-40B4-BE49-F238E27FC236}">
                <a16:creationId xmlns:a16="http://schemas.microsoft.com/office/drawing/2014/main" id="{6CDE60A3-C734-4C79-B5AC-70ADDE26E330}"/>
              </a:ext>
            </a:extLst>
          </p:cNvPr>
          <p:cNvPicPr>
            <a:picLocks noGrp="1" noChangeAspect="1"/>
          </p:cNvPicPr>
          <p:nvPr>
            <p:ph type="pic" idx="1"/>
          </p:nvPr>
        </p:nvPicPr>
        <p:blipFill rotWithShape="1">
          <a:blip r:embed="rId2"/>
          <a:srcRect l="1647" r="2823" b="-2"/>
          <a:stretch/>
        </p:blipFill>
        <p:spPr>
          <a:xfrm>
            <a:off x="5" y="10"/>
            <a:ext cx="6005375" cy="4196271"/>
          </a:xfrm>
          <a:custGeom>
            <a:avLst/>
            <a:gdLst/>
            <a:ahLst/>
            <a:cxnLst/>
            <a:rect l="l" t="t" r="r" b="b"/>
            <a:pathLst>
              <a:path w="6005375" h="4196281">
                <a:moveTo>
                  <a:pt x="0" y="0"/>
                </a:moveTo>
                <a:lnTo>
                  <a:pt x="6000672" y="0"/>
                </a:lnTo>
                <a:lnTo>
                  <a:pt x="5998730" y="19709"/>
                </a:lnTo>
                <a:cubicBezTo>
                  <a:pt x="6001245" y="280059"/>
                  <a:pt x="5986415" y="540409"/>
                  <a:pt x="5999656" y="800631"/>
                </a:cubicBezTo>
                <a:cubicBezTo>
                  <a:pt x="6009855" y="1001996"/>
                  <a:pt x="6003364" y="1203233"/>
                  <a:pt x="5999656" y="1404471"/>
                </a:cubicBezTo>
                <a:cubicBezTo>
                  <a:pt x="5992506" y="1790420"/>
                  <a:pt x="6003364" y="2175860"/>
                  <a:pt x="5998730" y="2561300"/>
                </a:cubicBezTo>
                <a:cubicBezTo>
                  <a:pt x="5996744" y="2732154"/>
                  <a:pt x="5998994" y="2902754"/>
                  <a:pt x="6003364" y="3073609"/>
                </a:cubicBezTo>
                <a:cubicBezTo>
                  <a:pt x="6009720" y="3317560"/>
                  <a:pt x="5999923" y="3561638"/>
                  <a:pt x="5989197" y="3805463"/>
                </a:cubicBezTo>
                <a:cubicBezTo>
                  <a:pt x="5985594" y="3872508"/>
                  <a:pt x="5984647" y="3939633"/>
                  <a:pt x="5986348" y="4006695"/>
                </a:cubicBezTo>
                <a:lnTo>
                  <a:pt x="5997254" y="4174633"/>
                </a:lnTo>
                <a:lnTo>
                  <a:pt x="5951601" y="4176620"/>
                </a:lnTo>
                <a:cubicBezTo>
                  <a:pt x="5886702" y="4176651"/>
                  <a:pt x="5821788" y="4174749"/>
                  <a:pt x="5756905" y="4173480"/>
                </a:cubicBezTo>
                <a:cubicBezTo>
                  <a:pt x="5518559" y="4169040"/>
                  <a:pt x="5280086" y="4173480"/>
                  <a:pt x="5042247" y="4150774"/>
                </a:cubicBezTo>
                <a:cubicBezTo>
                  <a:pt x="4977618" y="4144622"/>
                  <a:pt x="4912546" y="4140690"/>
                  <a:pt x="4847600" y="4141467"/>
                </a:cubicBezTo>
                <a:cubicBezTo>
                  <a:pt x="4782655" y="4142244"/>
                  <a:pt x="4717835" y="4147730"/>
                  <a:pt x="4653713" y="4160414"/>
                </a:cubicBezTo>
                <a:cubicBezTo>
                  <a:pt x="4446571" y="4200625"/>
                  <a:pt x="4238796" y="4203162"/>
                  <a:pt x="4029497" y="4186925"/>
                </a:cubicBezTo>
                <a:cubicBezTo>
                  <a:pt x="3943621" y="4180203"/>
                  <a:pt x="3857746" y="4169040"/>
                  <a:pt x="3771489" y="4171196"/>
                </a:cubicBezTo>
                <a:cubicBezTo>
                  <a:pt x="3623585" y="4175129"/>
                  <a:pt x="3475554" y="4167137"/>
                  <a:pt x="3327523" y="4169167"/>
                </a:cubicBezTo>
                <a:cubicBezTo>
                  <a:pt x="3323528" y="4169738"/>
                  <a:pt x="3319443" y="4169205"/>
                  <a:pt x="3315727" y="4167645"/>
                </a:cubicBezTo>
                <a:cubicBezTo>
                  <a:pt x="3278941" y="4142402"/>
                  <a:pt x="3238603" y="4152169"/>
                  <a:pt x="3200549" y="4158765"/>
                </a:cubicBezTo>
                <a:cubicBezTo>
                  <a:pt x="3074082" y="4180710"/>
                  <a:pt x="2947742" y="4191492"/>
                  <a:pt x="2819246" y="4174494"/>
                </a:cubicBezTo>
                <a:cubicBezTo>
                  <a:pt x="2696546" y="4156698"/>
                  <a:pt x="2572096" y="4154478"/>
                  <a:pt x="2448851" y="4167898"/>
                </a:cubicBezTo>
                <a:cubicBezTo>
                  <a:pt x="2279383" y="4187687"/>
                  <a:pt x="2110549" y="4183501"/>
                  <a:pt x="1941462" y="4167898"/>
                </a:cubicBezTo>
                <a:cubicBezTo>
                  <a:pt x="1872837" y="4161556"/>
                  <a:pt x="1803198" y="4150774"/>
                  <a:pt x="1735208" y="4166630"/>
                </a:cubicBezTo>
                <a:cubicBezTo>
                  <a:pt x="1651489" y="4186038"/>
                  <a:pt x="1568023" y="4179695"/>
                  <a:pt x="1484050" y="4175382"/>
                </a:cubicBezTo>
                <a:cubicBezTo>
                  <a:pt x="1377752" y="4169801"/>
                  <a:pt x="1271708" y="4153692"/>
                  <a:pt x="1165029" y="4166376"/>
                </a:cubicBezTo>
                <a:cubicBezTo>
                  <a:pt x="1115685" y="4172211"/>
                  <a:pt x="1066722" y="4181471"/>
                  <a:pt x="1016744" y="4179061"/>
                </a:cubicBezTo>
                <a:cubicBezTo>
                  <a:pt x="878481" y="4172719"/>
                  <a:pt x="740344" y="4165235"/>
                  <a:pt x="601826" y="4166376"/>
                </a:cubicBezTo>
                <a:cubicBezTo>
                  <a:pt x="543857" y="4166757"/>
                  <a:pt x="486268" y="4168659"/>
                  <a:pt x="428553" y="4172845"/>
                </a:cubicBezTo>
                <a:cubicBezTo>
                  <a:pt x="320859" y="4180710"/>
                  <a:pt x="213546" y="4170055"/>
                  <a:pt x="106234" y="4166249"/>
                </a:cubicBezTo>
                <a:lnTo>
                  <a:pt x="0" y="4171008"/>
                </a:lnTo>
                <a:close/>
              </a:path>
            </a:pathLst>
          </a:custGeom>
        </p:spPr>
      </p:pic>
      <p:pic>
        <p:nvPicPr>
          <p:cNvPr id="6" name="Picture 6" descr="A group of cattle standing on top of a table&#10;&#10;Description automatically generated">
            <a:extLst>
              <a:ext uri="{FF2B5EF4-FFF2-40B4-BE49-F238E27FC236}">
                <a16:creationId xmlns:a16="http://schemas.microsoft.com/office/drawing/2014/main" id="{D7811CDC-65A4-4C6E-81AC-202D5B427297}"/>
              </a:ext>
            </a:extLst>
          </p:cNvPr>
          <p:cNvPicPr>
            <a:picLocks noChangeAspect="1"/>
          </p:cNvPicPr>
          <p:nvPr/>
        </p:nvPicPr>
        <p:blipFill rotWithShape="1">
          <a:blip r:embed="rId3"/>
          <a:srcRect t="300" r="-2" b="5491"/>
          <a:stretch/>
        </p:blipFill>
        <p:spPr>
          <a:xfrm>
            <a:off x="6185045" y="10"/>
            <a:ext cx="6006950" cy="4187662"/>
          </a:xfrm>
          <a:custGeom>
            <a:avLst/>
            <a:gdLst/>
            <a:ahLst/>
            <a:cxnLst/>
            <a:rect l="l" t="t" r="r" b="b"/>
            <a:pathLst>
              <a:path w="6006950" h="4187672">
                <a:moveTo>
                  <a:pt x="9223" y="0"/>
                </a:moveTo>
                <a:lnTo>
                  <a:pt x="6006950" y="0"/>
                </a:lnTo>
                <a:lnTo>
                  <a:pt x="6006950" y="4169490"/>
                </a:lnTo>
                <a:lnTo>
                  <a:pt x="5787907" y="4174448"/>
                </a:lnTo>
                <a:cubicBezTo>
                  <a:pt x="5713866" y="4173475"/>
                  <a:pt x="5639861" y="4169853"/>
                  <a:pt x="5566029" y="4163587"/>
                </a:cubicBezTo>
                <a:cubicBezTo>
                  <a:pt x="5458843" y="4155595"/>
                  <a:pt x="5350768" y="4144559"/>
                  <a:pt x="5244343" y="4164855"/>
                </a:cubicBezTo>
                <a:cubicBezTo>
                  <a:pt x="5127517" y="4187307"/>
                  <a:pt x="5010817" y="4187434"/>
                  <a:pt x="4892977" y="4181726"/>
                </a:cubicBezTo>
                <a:cubicBezTo>
                  <a:pt x="4792260" y="4176906"/>
                  <a:pt x="4691923" y="4151536"/>
                  <a:pt x="4590445" y="4178301"/>
                </a:cubicBezTo>
                <a:cubicBezTo>
                  <a:pt x="4580348" y="4179772"/>
                  <a:pt x="4570061" y="4179341"/>
                  <a:pt x="4560128" y="4177032"/>
                </a:cubicBezTo>
                <a:cubicBezTo>
                  <a:pt x="4449137" y="4161684"/>
                  <a:pt x="4337384" y="4174242"/>
                  <a:pt x="4226013" y="4169929"/>
                </a:cubicBezTo>
                <a:cubicBezTo>
                  <a:pt x="4174640" y="4167899"/>
                  <a:pt x="4122252" y="4169041"/>
                  <a:pt x="4071513" y="4163587"/>
                </a:cubicBezTo>
                <a:cubicBezTo>
                  <a:pt x="3955067" y="4151156"/>
                  <a:pt x="3838874" y="4144559"/>
                  <a:pt x="3723697" y="4173861"/>
                </a:cubicBezTo>
                <a:cubicBezTo>
                  <a:pt x="3690082" y="4181764"/>
                  <a:pt x="3655732" y="4186013"/>
                  <a:pt x="3621204" y="4186546"/>
                </a:cubicBezTo>
                <a:cubicBezTo>
                  <a:pt x="3508437" y="4190605"/>
                  <a:pt x="3396050" y="4182867"/>
                  <a:pt x="3283664" y="4176525"/>
                </a:cubicBezTo>
                <a:cubicBezTo>
                  <a:pt x="3205652" y="4172085"/>
                  <a:pt x="3127768" y="4162445"/>
                  <a:pt x="3049630" y="4170563"/>
                </a:cubicBezTo>
                <a:cubicBezTo>
                  <a:pt x="3004218" y="4175257"/>
                  <a:pt x="2958427" y="4175257"/>
                  <a:pt x="2913015" y="4170563"/>
                </a:cubicBezTo>
                <a:cubicBezTo>
                  <a:pt x="2829321" y="4160758"/>
                  <a:pt x="2744879" y="4158931"/>
                  <a:pt x="2660842" y="4165109"/>
                </a:cubicBezTo>
                <a:cubicBezTo>
                  <a:pt x="2535390" y="4175891"/>
                  <a:pt x="2410065" y="4184897"/>
                  <a:pt x="2284232" y="4167773"/>
                </a:cubicBezTo>
                <a:cubicBezTo>
                  <a:pt x="2212868" y="4156559"/>
                  <a:pt x="2140312" y="4155240"/>
                  <a:pt x="2068592" y="4163840"/>
                </a:cubicBezTo>
                <a:cubicBezTo>
                  <a:pt x="1897729" y="4187814"/>
                  <a:pt x="1726485" y="4180077"/>
                  <a:pt x="1555241" y="4170183"/>
                </a:cubicBezTo>
                <a:cubicBezTo>
                  <a:pt x="1440824" y="4163460"/>
                  <a:pt x="1325901" y="4151156"/>
                  <a:pt x="1211738" y="4167392"/>
                </a:cubicBezTo>
                <a:cubicBezTo>
                  <a:pt x="1066118" y="4187688"/>
                  <a:pt x="920370" y="4180965"/>
                  <a:pt x="774368" y="4175003"/>
                </a:cubicBezTo>
                <a:cubicBezTo>
                  <a:pt x="667182" y="4170563"/>
                  <a:pt x="559869" y="4157117"/>
                  <a:pt x="452430" y="4173734"/>
                </a:cubicBezTo>
                <a:cubicBezTo>
                  <a:pt x="441369" y="4175244"/>
                  <a:pt x="430117" y="4174115"/>
                  <a:pt x="419576" y="4170436"/>
                </a:cubicBezTo>
                <a:cubicBezTo>
                  <a:pt x="378807" y="4157016"/>
                  <a:pt x="335096" y="4155215"/>
                  <a:pt x="293363" y="4165236"/>
                </a:cubicBezTo>
                <a:cubicBezTo>
                  <a:pt x="216367" y="4182106"/>
                  <a:pt x="139497" y="4189463"/>
                  <a:pt x="61105" y="4174115"/>
                </a:cubicBezTo>
                <a:lnTo>
                  <a:pt x="13323" y="4171265"/>
                </a:lnTo>
                <a:lnTo>
                  <a:pt x="28554" y="3843045"/>
                </a:lnTo>
                <a:cubicBezTo>
                  <a:pt x="30457" y="3722610"/>
                  <a:pt x="27412" y="3602256"/>
                  <a:pt x="15626" y="3482187"/>
                </a:cubicBezTo>
                <a:cubicBezTo>
                  <a:pt x="-847" y="3335690"/>
                  <a:pt x="-4304" y="3188124"/>
                  <a:pt x="5296" y="3041068"/>
                </a:cubicBezTo>
                <a:cubicBezTo>
                  <a:pt x="11786" y="2956911"/>
                  <a:pt x="18539" y="2872754"/>
                  <a:pt x="22776" y="2788472"/>
                </a:cubicBezTo>
                <a:cubicBezTo>
                  <a:pt x="28180" y="2668580"/>
                  <a:pt x="25173" y="2548474"/>
                  <a:pt x="13771" y="2428964"/>
                </a:cubicBezTo>
                <a:cubicBezTo>
                  <a:pt x="4237" y="2337829"/>
                  <a:pt x="3177" y="2246070"/>
                  <a:pt x="10593" y="2154757"/>
                </a:cubicBezTo>
                <a:cubicBezTo>
                  <a:pt x="25690" y="1999286"/>
                  <a:pt x="9931" y="1843813"/>
                  <a:pt x="5032" y="1688466"/>
                </a:cubicBezTo>
                <a:cubicBezTo>
                  <a:pt x="-3577" y="1402691"/>
                  <a:pt x="20393" y="1117045"/>
                  <a:pt x="9666" y="831270"/>
                </a:cubicBezTo>
                <a:cubicBezTo>
                  <a:pt x="3841" y="689908"/>
                  <a:pt x="16420" y="548673"/>
                  <a:pt x="9666" y="407311"/>
                </a:cubicBezTo>
                <a:cubicBezTo>
                  <a:pt x="4105" y="306755"/>
                  <a:pt x="397" y="206200"/>
                  <a:pt x="4105" y="105518"/>
                </a:cubicBezTo>
                <a:cubicBezTo>
                  <a:pt x="5164" y="78059"/>
                  <a:pt x="5826" y="50473"/>
                  <a:pt x="9534" y="23396"/>
                </a:cubicBezTo>
                <a:close/>
              </a:path>
            </a:pathLst>
          </a:custGeom>
        </p:spPr>
      </p:pic>
      <p:sp>
        <p:nvSpPr>
          <p:cNvPr id="23"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4562856"/>
            <a:ext cx="18288" cy="1600200"/>
          </a:xfrm>
          <a:custGeom>
            <a:avLst/>
            <a:gdLst>
              <a:gd name="connsiteX0" fmla="*/ 0 w 18288"/>
              <a:gd name="connsiteY0" fmla="*/ 0 h 1600200"/>
              <a:gd name="connsiteX1" fmla="*/ 18288 w 18288"/>
              <a:gd name="connsiteY1" fmla="*/ 0 h 1600200"/>
              <a:gd name="connsiteX2" fmla="*/ 18288 w 18288"/>
              <a:gd name="connsiteY2" fmla="*/ 549402 h 1600200"/>
              <a:gd name="connsiteX3" fmla="*/ 18288 w 18288"/>
              <a:gd name="connsiteY3" fmla="*/ 1114806 h 1600200"/>
              <a:gd name="connsiteX4" fmla="*/ 18288 w 18288"/>
              <a:gd name="connsiteY4" fmla="*/ 1600200 h 1600200"/>
              <a:gd name="connsiteX5" fmla="*/ 0 w 18288"/>
              <a:gd name="connsiteY5" fmla="*/ 1600200 h 1600200"/>
              <a:gd name="connsiteX6" fmla="*/ 0 w 18288"/>
              <a:gd name="connsiteY6" fmla="*/ 1066800 h 1600200"/>
              <a:gd name="connsiteX7" fmla="*/ 0 w 18288"/>
              <a:gd name="connsiteY7" fmla="*/ 517398 h 1600200"/>
              <a:gd name="connsiteX8" fmla="*/ 0 w 18288"/>
              <a:gd name="connsiteY8" fmla="*/ 0 h 16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8" h="1600200" fill="none" extrusionOk="0">
                <a:moveTo>
                  <a:pt x="0" y="0"/>
                </a:moveTo>
                <a:cubicBezTo>
                  <a:pt x="4865" y="374"/>
                  <a:pt x="13608" y="53"/>
                  <a:pt x="18288" y="0"/>
                </a:cubicBezTo>
                <a:cubicBezTo>
                  <a:pt x="23286" y="215154"/>
                  <a:pt x="-6672" y="375145"/>
                  <a:pt x="18288" y="549402"/>
                </a:cubicBezTo>
                <a:cubicBezTo>
                  <a:pt x="43248" y="723659"/>
                  <a:pt x="44414" y="873011"/>
                  <a:pt x="18288" y="1114806"/>
                </a:cubicBezTo>
                <a:cubicBezTo>
                  <a:pt x="-7838" y="1356601"/>
                  <a:pt x="13030" y="1360490"/>
                  <a:pt x="18288" y="1600200"/>
                </a:cubicBezTo>
                <a:cubicBezTo>
                  <a:pt x="10638" y="1600772"/>
                  <a:pt x="4111" y="1599793"/>
                  <a:pt x="0" y="1600200"/>
                </a:cubicBezTo>
                <a:cubicBezTo>
                  <a:pt x="-6890" y="1375807"/>
                  <a:pt x="21339" y="1304563"/>
                  <a:pt x="0" y="1066800"/>
                </a:cubicBezTo>
                <a:cubicBezTo>
                  <a:pt x="-21339" y="829037"/>
                  <a:pt x="-23009" y="689986"/>
                  <a:pt x="0" y="517398"/>
                </a:cubicBezTo>
                <a:cubicBezTo>
                  <a:pt x="23009" y="344810"/>
                  <a:pt x="-9921" y="122345"/>
                  <a:pt x="0" y="0"/>
                </a:cubicBezTo>
                <a:close/>
              </a:path>
              <a:path w="18288" h="1600200" stroke="0" extrusionOk="0">
                <a:moveTo>
                  <a:pt x="0" y="0"/>
                </a:moveTo>
                <a:cubicBezTo>
                  <a:pt x="5341" y="9"/>
                  <a:pt x="11148" y="-611"/>
                  <a:pt x="18288" y="0"/>
                </a:cubicBezTo>
                <a:cubicBezTo>
                  <a:pt x="31387" y="104987"/>
                  <a:pt x="17137" y="300374"/>
                  <a:pt x="18288" y="485394"/>
                </a:cubicBezTo>
                <a:cubicBezTo>
                  <a:pt x="19439" y="670414"/>
                  <a:pt x="37394" y="922400"/>
                  <a:pt x="18288" y="1050798"/>
                </a:cubicBezTo>
                <a:cubicBezTo>
                  <a:pt x="-818" y="1179196"/>
                  <a:pt x="6556" y="1394957"/>
                  <a:pt x="18288" y="1600200"/>
                </a:cubicBezTo>
                <a:cubicBezTo>
                  <a:pt x="12642" y="1600430"/>
                  <a:pt x="3803" y="1599869"/>
                  <a:pt x="0" y="1600200"/>
                </a:cubicBezTo>
                <a:cubicBezTo>
                  <a:pt x="10832" y="1355159"/>
                  <a:pt x="-10163" y="1159269"/>
                  <a:pt x="0" y="1034796"/>
                </a:cubicBezTo>
                <a:cubicBezTo>
                  <a:pt x="10163" y="910323"/>
                  <a:pt x="5178" y="626710"/>
                  <a:pt x="0" y="469392"/>
                </a:cubicBezTo>
                <a:cubicBezTo>
                  <a:pt x="-5178" y="312074"/>
                  <a:pt x="20387" y="137476"/>
                  <a:pt x="0" y="0"/>
                </a:cubicBezTo>
                <a:close/>
              </a:path>
            </a:pathLst>
          </a:custGeom>
          <a:solidFill>
            <a:srgbClr val="E28D55"/>
          </a:solidFill>
          <a:ln w="34925">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7FB5320-5B60-4AF7-8D92-2B1D5696FCC8}"/>
              </a:ext>
            </a:extLst>
          </p:cNvPr>
          <p:cNvSpPr txBox="1"/>
          <p:nvPr/>
        </p:nvSpPr>
        <p:spPr>
          <a:xfrm>
            <a:off x="4738778" y="4566249"/>
            <a:ext cx="717142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dirty="0"/>
              <a:t>Cats</a:t>
            </a:r>
            <a:r>
              <a:rPr lang="en-GB" sz="3600" dirty="0">
                <a:ea typeface="+mn-lt"/>
                <a:cs typeface="+mn-lt"/>
              </a:rPr>
              <a:t> are meat eaters, plain and simple. They have to have the protein from the meat.</a:t>
            </a:r>
          </a:p>
        </p:txBody>
      </p:sp>
    </p:spTree>
    <p:extLst>
      <p:ext uri="{BB962C8B-B14F-4D97-AF65-F5344CB8AC3E}">
        <p14:creationId xmlns:p14="http://schemas.microsoft.com/office/powerpoint/2010/main" val="3587114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31" name="Rectangle 30">
            <a:extLst>
              <a:ext uri="{FF2B5EF4-FFF2-40B4-BE49-F238E27FC236}">
                <a16:creationId xmlns:a16="http://schemas.microsoft.com/office/drawing/2014/main" id="{D3E591C8-DD3E-4BCD-815B-82CA396923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2C610D-0816-4844-A8BB-D9B0E7677812}"/>
              </a:ext>
            </a:extLst>
          </p:cNvPr>
          <p:cNvSpPr>
            <a:spLocks noGrp="1"/>
          </p:cNvSpPr>
          <p:nvPr>
            <p:ph type="title"/>
          </p:nvPr>
        </p:nvSpPr>
        <p:spPr>
          <a:xfrm>
            <a:off x="640080" y="693693"/>
            <a:ext cx="3090672" cy="1737360"/>
          </a:xfrm>
        </p:spPr>
        <p:txBody>
          <a:bodyPr vert="horz" lIns="91440" tIns="45720" rIns="91440" bIns="45720" rtlCol="0" anchor="ctr">
            <a:normAutofit/>
          </a:bodyPr>
          <a:lstStyle/>
          <a:p>
            <a:r>
              <a:rPr lang="en-US" sz="4400"/>
              <a:t>My favorite cats</a:t>
            </a:r>
          </a:p>
        </p:txBody>
      </p:sp>
      <p:sp>
        <p:nvSpPr>
          <p:cNvPr id="4" name="Text Placeholder 3">
            <a:extLst>
              <a:ext uri="{FF2B5EF4-FFF2-40B4-BE49-F238E27FC236}">
                <a16:creationId xmlns:a16="http://schemas.microsoft.com/office/drawing/2014/main" id="{7C6DE1F6-A9FC-4B87-974F-BDEB73D68049}"/>
              </a:ext>
            </a:extLst>
          </p:cNvPr>
          <p:cNvSpPr>
            <a:spLocks noGrp="1"/>
          </p:cNvSpPr>
          <p:nvPr>
            <p:ph type="body" sz="half" idx="2"/>
          </p:nvPr>
        </p:nvSpPr>
        <p:spPr>
          <a:xfrm>
            <a:off x="4184951" y="703132"/>
            <a:ext cx="3853669" cy="1737360"/>
          </a:xfrm>
        </p:spPr>
        <p:txBody>
          <a:bodyPr vert="horz" lIns="91440" tIns="45720" rIns="91440" bIns="45720" rtlCol="0" anchor="ctr">
            <a:normAutofit/>
          </a:bodyPr>
          <a:lstStyle/>
          <a:p>
            <a:pPr indent="-228600">
              <a:buFont typeface="Arial" panose="020B0604020202020204" pitchFamily="34" charset="0"/>
              <a:buChar char="•"/>
            </a:pPr>
            <a:r>
              <a:rPr lang="en-US" sz="2000" dirty="0"/>
              <a:t>I love all cats but these are some of my  favorites the first one  is a  Black cat ,  the second  one is a Russian Blue cat the last one  is an Odd eyed cat.</a:t>
            </a:r>
          </a:p>
        </p:txBody>
      </p:sp>
      <p:pic>
        <p:nvPicPr>
          <p:cNvPr id="7" name="Picture 7" descr="A cat that is looking at the camera&#10;&#10;Description automatically generated">
            <a:extLst>
              <a:ext uri="{FF2B5EF4-FFF2-40B4-BE49-F238E27FC236}">
                <a16:creationId xmlns:a16="http://schemas.microsoft.com/office/drawing/2014/main" id="{D3A65B52-5541-42F9-9956-E8D564477636}"/>
              </a:ext>
            </a:extLst>
          </p:cNvPr>
          <p:cNvPicPr>
            <a:picLocks noChangeAspect="1"/>
          </p:cNvPicPr>
          <p:nvPr/>
        </p:nvPicPr>
        <p:blipFill rotWithShape="1">
          <a:blip r:embed="rId2"/>
          <a:srcRect l="20120" r="21976"/>
          <a:stretch/>
        </p:blipFill>
        <p:spPr>
          <a:xfrm>
            <a:off x="8220991" y="10"/>
            <a:ext cx="3971013" cy="6857990"/>
          </a:xfrm>
          <a:custGeom>
            <a:avLst/>
            <a:gdLst/>
            <a:ahLst/>
            <a:cxnLst/>
            <a:rect l="l" t="t" r="r" b="b"/>
            <a:pathLst>
              <a:path w="3971013" h="6858000">
                <a:moveTo>
                  <a:pt x="18513" y="0"/>
                </a:moveTo>
                <a:lnTo>
                  <a:pt x="3971013" y="0"/>
                </a:lnTo>
                <a:lnTo>
                  <a:pt x="3971013" y="6858000"/>
                </a:lnTo>
                <a:lnTo>
                  <a:pt x="22197" y="6858000"/>
                </a:lnTo>
                <a:lnTo>
                  <a:pt x="39461" y="6496000"/>
                </a:lnTo>
                <a:cubicBezTo>
                  <a:pt x="42218" y="6252305"/>
                  <a:pt x="49706" y="6008102"/>
                  <a:pt x="26327" y="5765169"/>
                </a:cubicBezTo>
                <a:cubicBezTo>
                  <a:pt x="10435" y="5600589"/>
                  <a:pt x="16739" y="5436771"/>
                  <a:pt x="19628" y="5272319"/>
                </a:cubicBezTo>
                <a:cubicBezTo>
                  <a:pt x="22912" y="5087546"/>
                  <a:pt x="21336" y="4902649"/>
                  <a:pt x="21336" y="4717876"/>
                </a:cubicBezTo>
                <a:cubicBezTo>
                  <a:pt x="21073" y="4637491"/>
                  <a:pt x="25539" y="4557614"/>
                  <a:pt x="33156" y="4477610"/>
                </a:cubicBezTo>
                <a:cubicBezTo>
                  <a:pt x="44058" y="4361541"/>
                  <a:pt x="30924" y="4246106"/>
                  <a:pt x="13456" y="4131815"/>
                </a:cubicBezTo>
                <a:cubicBezTo>
                  <a:pt x="3106" y="4052179"/>
                  <a:pt x="-1280" y="3971920"/>
                  <a:pt x="322" y="3891675"/>
                </a:cubicBezTo>
                <a:cubicBezTo>
                  <a:pt x="191" y="3695601"/>
                  <a:pt x="9253" y="3499909"/>
                  <a:pt x="25670" y="3304343"/>
                </a:cubicBezTo>
                <a:cubicBezTo>
                  <a:pt x="29650" y="3232352"/>
                  <a:pt x="27851" y="3160183"/>
                  <a:pt x="20285" y="3088458"/>
                </a:cubicBezTo>
                <a:cubicBezTo>
                  <a:pt x="12720" y="3007476"/>
                  <a:pt x="15360" y="2925898"/>
                  <a:pt x="28165" y="2845525"/>
                </a:cubicBezTo>
                <a:cubicBezTo>
                  <a:pt x="44320" y="2750282"/>
                  <a:pt x="37097" y="2655039"/>
                  <a:pt x="31187" y="2559796"/>
                </a:cubicBezTo>
                <a:cubicBezTo>
                  <a:pt x="15032" y="2298322"/>
                  <a:pt x="-4669" y="2036848"/>
                  <a:pt x="8465" y="1774485"/>
                </a:cubicBezTo>
                <a:cubicBezTo>
                  <a:pt x="11223" y="1718482"/>
                  <a:pt x="23306" y="1663876"/>
                  <a:pt x="28297" y="1608255"/>
                </a:cubicBezTo>
                <a:cubicBezTo>
                  <a:pt x="42876" y="1446595"/>
                  <a:pt x="25801" y="1285571"/>
                  <a:pt x="18841" y="1124293"/>
                </a:cubicBezTo>
                <a:cubicBezTo>
                  <a:pt x="8833" y="945807"/>
                  <a:pt x="10855" y="766877"/>
                  <a:pt x="24882" y="588646"/>
                </a:cubicBezTo>
                <a:cubicBezTo>
                  <a:pt x="42481" y="395112"/>
                  <a:pt x="36834" y="201070"/>
                  <a:pt x="21862" y="7282"/>
                </a:cubicBezTo>
                <a:close/>
              </a:path>
            </a:pathLst>
          </a:custGeom>
        </p:spPr>
      </p:pic>
      <mc:AlternateContent xmlns:mc="http://schemas.openxmlformats.org/markup-compatibility/2006">
        <mc:Choice xmlns:p14="http://schemas.microsoft.com/office/powerpoint/2010/main" Requires="p14">
          <p:contentPart p14:bwMode="auto" r:id="rId3">
            <p14:nvContentPartPr>
              <p14:cNvPr id="33" name="Ink 32">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p:pic>
            <p:nvPicPr>
              <p:cNvPr id="33" name="Ink 32">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6418237" y="1956150"/>
                <a:ext cx="36000" cy="32709"/>
              </a:xfrm>
              <a:prstGeom prst="rect">
                <a:avLst/>
              </a:prstGeom>
            </p:spPr>
          </p:pic>
        </mc:Fallback>
      </mc:AlternateContent>
      <p:sp>
        <p:nvSpPr>
          <p:cNvPr id="35" name="Rectangle 22 - decorator">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2776" y="690600"/>
            <a:ext cx="18288" cy="1737360"/>
          </a:xfrm>
          <a:custGeom>
            <a:avLst/>
            <a:gdLst>
              <a:gd name="connsiteX0" fmla="*/ 0 w 18288"/>
              <a:gd name="connsiteY0" fmla="*/ 0 h 1737360"/>
              <a:gd name="connsiteX1" fmla="*/ 18288 w 18288"/>
              <a:gd name="connsiteY1" fmla="*/ 0 h 1737360"/>
              <a:gd name="connsiteX2" fmla="*/ 18288 w 18288"/>
              <a:gd name="connsiteY2" fmla="*/ 596494 h 1737360"/>
              <a:gd name="connsiteX3" fmla="*/ 18288 w 18288"/>
              <a:gd name="connsiteY3" fmla="*/ 1210361 h 1737360"/>
              <a:gd name="connsiteX4" fmla="*/ 18288 w 18288"/>
              <a:gd name="connsiteY4" fmla="*/ 1737360 h 1737360"/>
              <a:gd name="connsiteX5" fmla="*/ 0 w 18288"/>
              <a:gd name="connsiteY5" fmla="*/ 1737360 h 1737360"/>
              <a:gd name="connsiteX6" fmla="*/ 0 w 18288"/>
              <a:gd name="connsiteY6" fmla="*/ 1158240 h 1737360"/>
              <a:gd name="connsiteX7" fmla="*/ 0 w 18288"/>
              <a:gd name="connsiteY7" fmla="*/ 561746 h 1737360"/>
              <a:gd name="connsiteX8" fmla="*/ 0 w 18288"/>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8" h="1737360" fill="none" extrusionOk="0">
                <a:moveTo>
                  <a:pt x="0" y="0"/>
                </a:moveTo>
                <a:cubicBezTo>
                  <a:pt x="4865" y="374"/>
                  <a:pt x="13608" y="53"/>
                  <a:pt x="18288" y="0"/>
                </a:cubicBezTo>
                <a:cubicBezTo>
                  <a:pt x="40354" y="276063"/>
                  <a:pt x="-10337" y="388952"/>
                  <a:pt x="18288" y="596494"/>
                </a:cubicBezTo>
                <a:cubicBezTo>
                  <a:pt x="46913" y="804036"/>
                  <a:pt x="4439" y="921351"/>
                  <a:pt x="18288" y="1210361"/>
                </a:cubicBezTo>
                <a:cubicBezTo>
                  <a:pt x="32137" y="1499371"/>
                  <a:pt x="12117" y="1584617"/>
                  <a:pt x="18288" y="1737360"/>
                </a:cubicBezTo>
                <a:cubicBezTo>
                  <a:pt x="10638" y="1737932"/>
                  <a:pt x="4111" y="1736953"/>
                  <a:pt x="0" y="1737360"/>
                </a:cubicBezTo>
                <a:cubicBezTo>
                  <a:pt x="-18320" y="1540079"/>
                  <a:pt x="-15999" y="1395330"/>
                  <a:pt x="0" y="1158240"/>
                </a:cubicBezTo>
                <a:cubicBezTo>
                  <a:pt x="15999" y="921150"/>
                  <a:pt x="-11564" y="734543"/>
                  <a:pt x="0" y="561746"/>
                </a:cubicBezTo>
                <a:cubicBezTo>
                  <a:pt x="11564" y="388949"/>
                  <a:pt x="23516" y="279296"/>
                  <a:pt x="0" y="0"/>
                </a:cubicBezTo>
                <a:close/>
              </a:path>
              <a:path w="18288" h="1737360" stroke="0" extrusionOk="0">
                <a:moveTo>
                  <a:pt x="0" y="0"/>
                </a:moveTo>
                <a:cubicBezTo>
                  <a:pt x="5341" y="9"/>
                  <a:pt x="11148" y="-611"/>
                  <a:pt x="18288" y="0"/>
                </a:cubicBezTo>
                <a:cubicBezTo>
                  <a:pt x="10175" y="220271"/>
                  <a:pt x="-2167" y="402178"/>
                  <a:pt x="18288" y="526999"/>
                </a:cubicBezTo>
                <a:cubicBezTo>
                  <a:pt x="38743" y="651820"/>
                  <a:pt x="16733" y="950249"/>
                  <a:pt x="18288" y="1140866"/>
                </a:cubicBezTo>
                <a:cubicBezTo>
                  <a:pt x="19843" y="1331483"/>
                  <a:pt x="47269" y="1574095"/>
                  <a:pt x="18288" y="1737360"/>
                </a:cubicBezTo>
                <a:cubicBezTo>
                  <a:pt x="12642" y="1737590"/>
                  <a:pt x="3803" y="1737029"/>
                  <a:pt x="0" y="1737360"/>
                </a:cubicBezTo>
                <a:cubicBezTo>
                  <a:pt x="-13245" y="1588304"/>
                  <a:pt x="-14189" y="1294186"/>
                  <a:pt x="0" y="1123493"/>
                </a:cubicBezTo>
                <a:cubicBezTo>
                  <a:pt x="14189" y="952800"/>
                  <a:pt x="30486" y="733752"/>
                  <a:pt x="0" y="509626"/>
                </a:cubicBezTo>
                <a:cubicBezTo>
                  <a:pt x="-30486" y="285500"/>
                  <a:pt x="-3066" y="198389"/>
                  <a:pt x="0" y="0"/>
                </a:cubicBezTo>
                <a:close/>
              </a:path>
            </a:pathLst>
          </a:custGeom>
          <a:solidFill>
            <a:srgbClr val="E28D55"/>
          </a:solidFill>
          <a:ln w="34925">
            <a:solidFill>
              <a:srgbClr val="E28D55"/>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at sitting on top of a green plant&#10;&#10;Description automatically generated">
            <a:extLst>
              <a:ext uri="{FF2B5EF4-FFF2-40B4-BE49-F238E27FC236}">
                <a16:creationId xmlns:a16="http://schemas.microsoft.com/office/drawing/2014/main" id="{759DCEFC-418C-4BAB-8D0B-A1D356A09E49}"/>
              </a:ext>
            </a:extLst>
          </p:cNvPr>
          <p:cNvPicPr>
            <a:picLocks noChangeAspect="1"/>
          </p:cNvPicPr>
          <p:nvPr/>
        </p:nvPicPr>
        <p:blipFill rotWithShape="1">
          <a:blip r:embed="rId5"/>
          <a:srcRect l="11954" r="19071" b="1"/>
          <a:stretch/>
        </p:blipFill>
        <p:spPr>
          <a:xfrm>
            <a:off x="-3" y="2647539"/>
            <a:ext cx="4005808" cy="4210462"/>
          </a:xfrm>
          <a:custGeom>
            <a:avLst/>
            <a:gdLst/>
            <a:ahLst/>
            <a:cxnLst/>
            <a:rect l="l" t="t" r="r" b="b"/>
            <a:pathLst>
              <a:path w="4005808" h="4210462">
                <a:moveTo>
                  <a:pt x="376188" y="530"/>
                </a:moveTo>
                <a:cubicBezTo>
                  <a:pt x="419226" y="1433"/>
                  <a:pt x="462293" y="3521"/>
                  <a:pt x="505392" y="7000"/>
                </a:cubicBezTo>
                <a:cubicBezTo>
                  <a:pt x="709456" y="23448"/>
                  <a:pt x="914026" y="40276"/>
                  <a:pt x="1118470" y="25093"/>
                </a:cubicBezTo>
                <a:cubicBezTo>
                  <a:pt x="1270081" y="15287"/>
                  <a:pt x="1422134" y="14401"/>
                  <a:pt x="1573846" y="22436"/>
                </a:cubicBezTo>
                <a:cubicBezTo>
                  <a:pt x="1655294" y="26611"/>
                  <a:pt x="1738008" y="26864"/>
                  <a:pt x="1819964" y="22436"/>
                </a:cubicBezTo>
                <a:cubicBezTo>
                  <a:pt x="1994006" y="13199"/>
                  <a:pt x="2168050" y="4722"/>
                  <a:pt x="2342473" y="11302"/>
                </a:cubicBezTo>
                <a:cubicBezTo>
                  <a:pt x="2451788" y="15350"/>
                  <a:pt x="2561230" y="16489"/>
                  <a:pt x="2670545" y="18261"/>
                </a:cubicBezTo>
                <a:cubicBezTo>
                  <a:pt x="3033072" y="24460"/>
                  <a:pt x="3395599" y="-4767"/>
                  <a:pt x="3758126" y="21171"/>
                </a:cubicBezTo>
                <a:cubicBezTo>
                  <a:pt x="3802143" y="24334"/>
                  <a:pt x="3846176" y="26082"/>
                  <a:pt x="3890219" y="26831"/>
                </a:cubicBezTo>
                <a:lnTo>
                  <a:pt x="3981519" y="26603"/>
                </a:lnTo>
                <a:lnTo>
                  <a:pt x="3973645" y="344534"/>
                </a:lnTo>
                <a:cubicBezTo>
                  <a:pt x="3972047" y="410933"/>
                  <a:pt x="3968585" y="477836"/>
                  <a:pt x="3980701" y="543605"/>
                </a:cubicBezTo>
                <a:cubicBezTo>
                  <a:pt x="4011056" y="707650"/>
                  <a:pt x="4010391" y="872325"/>
                  <a:pt x="3997077" y="1037503"/>
                </a:cubicBezTo>
                <a:cubicBezTo>
                  <a:pt x="3983763" y="1209234"/>
                  <a:pt x="3960464" y="1380335"/>
                  <a:pt x="3969384" y="1553199"/>
                </a:cubicBezTo>
                <a:cubicBezTo>
                  <a:pt x="3974577" y="1650844"/>
                  <a:pt x="3982697" y="1748238"/>
                  <a:pt x="3982697" y="1846135"/>
                </a:cubicBezTo>
                <a:cubicBezTo>
                  <a:pt x="3985494" y="2316220"/>
                  <a:pt x="3978038" y="2786809"/>
                  <a:pt x="3989488" y="3257273"/>
                </a:cubicBezTo>
                <a:cubicBezTo>
                  <a:pt x="3992550" y="3379361"/>
                  <a:pt x="3978571" y="3500821"/>
                  <a:pt x="3976174" y="3622656"/>
                </a:cubicBezTo>
                <a:cubicBezTo>
                  <a:pt x="3973379" y="3771582"/>
                  <a:pt x="3981517" y="3920366"/>
                  <a:pt x="3983233" y="4069220"/>
                </a:cubicBezTo>
                <a:lnTo>
                  <a:pt x="3982220" y="4210462"/>
                </a:lnTo>
                <a:lnTo>
                  <a:pt x="0" y="4210462"/>
                </a:lnTo>
                <a:lnTo>
                  <a:pt x="0" y="18056"/>
                </a:lnTo>
                <a:lnTo>
                  <a:pt x="247162" y="1164"/>
                </a:lnTo>
                <a:cubicBezTo>
                  <a:pt x="290142" y="-93"/>
                  <a:pt x="333150" y="-374"/>
                  <a:pt x="376188" y="530"/>
                </a:cubicBezTo>
                <a:close/>
              </a:path>
            </a:pathLst>
          </a:custGeom>
        </p:spPr>
      </p:pic>
      <p:pic>
        <p:nvPicPr>
          <p:cNvPr id="6" name="Picture 6" descr="A close up of a grey cat with blue eyes looking at the camera&#10;&#10;Description automatically generated">
            <a:extLst>
              <a:ext uri="{FF2B5EF4-FFF2-40B4-BE49-F238E27FC236}">
                <a16:creationId xmlns:a16="http://schemas.microsoft.com/office/drawing/2014/main" id="{89A5EBAB-ED2C-40AD-8661-D406BA4123AA}"/>
              </a:ext>
            </a:extLst>
          </p:cNvPr>
          <p:cNvPicPr>
            <a:picLocks noChangeAspect="1"/>
          </p:cNvPicPr>
          <p:nvPr/>
        </p:nvPicPr>
        <p:blipFill rotWithShape="1">
          <a:blip r:embed="rId6"/>
          <a:srcRect t="12543" r="-1" b="14899"/>
          <a:stretch/>
        </p:blipFill>
        <p:spPr>
          <a:xfrm>
            <a:off x="4184952" y="2651986"/>
            <a:ext cx="3853669" cy="4206014"/>
          </a:xfrm>
          <a:custGeom>
            <a:avLst/>
            <a:gdLst/>
            <a:ahLst/>
            <a:cxnLst/>
            <a:rect l="l" t="t" r="r" b="b"/>
            <a:pathLst>
              <a:path w="3853669" h="4206014">
                <a:moveTo>
                  <a:pt x="1235296" y="295"/>
                </a:moveTo>
                <a:cubicBezTo>
                  <a:pt x="1299862" y="742"/>
                  <a:pt x="1364432" y="2616"/>
                  <a:pt x="1429001" y="6475"/>
                </a:cubicBezTo>
                <a:cubicBezTo>
                  <a:pt x="1608111" y="17483"/>
                  <a:pt x="1786587" y="27478"/>
                  <a:pt x="1966205" y="17483"/>
                </a:cubicBezTo>
                <a:cubicBezTo>
                  <a:pt x="2291490" y="-610"/>
                  <a:pt x="2616650" y="12801"/>
                  <a:pt x="2941556" y="27731"/>
                </a:cubicBezTo>
                <a:cubicBezTo>
                  <a:pt x="3034556" y="33868"/>
                  <a:pt x="3127936" y="30389"/>
                  <a:pt x="3220227" y="17356"/>
                </a:cubicBezTo>
                <a:cubicBezTo>
                  <a:pt x="3332469" y="566"/>
                  <a:pt x="3446205" y="-4065"/>
                  <a:pt x="3559446" y="3565"/>
                </a:cubicBezTo>
                <a:cubicBezTo>
                  <a:pt x="3621197" y="6981"/>
                  <a:pt x="3682949" y="9796"/>
                  <a:pt x="3744732" y="11599"/>
                </a:cubicBezTo>
                <a:lnTo>
                  <a:pt x="3843927" y="12648"/>
                </a:lnTo>
                <a:lnTo>
                  <a:pt x="3847280" y="97884"/>
                </a:lnTo>
                <a:cubicBezTo>
                  <a:pt x="3847723" y="161760"/>
                  <a:pt x="3845523" y="225668"/>
                  <a:pt x="3838956" y="289672"/>
                </a:cubicBezTo>
                <a:cubicBezTo>
                  <a:pt x="3829500" y="380723"/>
                  <a:pt x="3838299" y="472283"/>
                  <a:pt x="3843553" y="563590"/>
                </a:cubicBezTo>
                <a:cubicBezTo>
                  <a:pt x="3850383" y="658884"/>
                  <a:pt x="3850383" y="754533"/>
                  <a:pt x="3843553" y="849827"/>
                </a:cubicBezTo>
                <a:cubicBezTo>
                  <a:pt x="3836698" y="936943"/>
                  <a:pt x="3838326" y="1024477"/>
                  <a:pt x="3848413" y="1111301"/>
                </a:cubicBezTo>
                <a:cubicBezTo>
                  <a:pt x="3859446" y="1212894"/>
                  <a:pt x="3850908" y="1314486"/>
                  <a:pt x="3842896" y="1416079"/>
                </a:cubicBezTo>
                <a:cubicBezTo>
                  <a:pt x="3828580" y="1594882"/>
                  <a:pt x="3835016" y="1773558"/>
                  <a:pt x="3845524" y="1951980"/>
                </a:cubicBezTo>
                <a:cubicBezTo>
                  <a:pt x="3852248" y="2074819"/>
                  <a:pt x="3848557" y="2197986"/>
                  <a:pt x="3834491" y="2320253"/>
                </a:cubicBezTo>
                <a:cubicBezTo>
                  <a:pt x="3829500" y="2368890"/>
                  <a:pt x="3830419" y="2417655"/>
                  <a:pt x="3829500" y="2466420"/>
                </a:cubicBezTo>
                <a:cubicBezTo>
                  <a:pt x="3829237" y="2475817"/>
                  <a:pt x="3835148" y="2486737"/>
                  <a:pt x="3824509" y="2494611"/>
                </a:cubicBezTo>
                <a:lnTo>
                  <a:pt x="3824509" y="2507310"/>
                </a:lnTo>
                <a:cubicBezTo>
                  <a:pt x="3836199" y="2514295"/>
                  <a:pt x="3830157" y="2525724"/>
                  <a:pt x="3831076" y="2534868"/>
                </a:cubicBezTo>
                <a:cubicBezTo>
                  <a:pt x="3846587" y="2709975"/>
                  <a:pt x="3848925" y="2885933"/>
                  <a:pt x="3838037" y="3061371"/>
                </a:cubicBezTo>
                <a:cubicBezTo>
                  <a:pt x="3830025" y="3222903"/>
                  <a:pt x="3838299" y="3384181"/>
                  <a:pt x="3848019" y="3545587"/>
                </a:cubicBezTo>
                <a:cubicBezTo>
                  <a:pt x="3859577" y="3737470"/>
                  <a:pt x="3841190" y="3929226"/>
                  <a:pt x="3838431" y="4121108"/>
                </a:cubicBezTo>
                <a:lnTo>
                  <a:pt x="3842747" y="4206014"/>
                </a:lnTo>
                <a:lnTo>
                  <a:pt x="14889" y="4206014"/>
                </a:lnTo>
                <a:lnTo>
                  <a:pt x="4614" y="4074530"/>
                </a:lnTo>
                <a:cubicBezTo>
                  <a:pt x="-2438" y="3939449"/>
                  <a:pt x="-17" y="3804083"/>
                  <a:pt x="2779" y="3668860"/>
                </a:cubicBezTo>
                <a:cubicBezTo>
                  <a:pt x="6108" y="3513760"/>
                  <a:pt x="16626" y="3358787"/>
                  <a:pt x="20753" y="3203688"/>
                </a:cubicBezTo>
                <a:cubicBezTo>
                  <a:pt x="26611" y="2980175"/>
                  <a:pt x="3445" y="2756786"/>
                  <a:pt x="11301" y="2435122"/>
                </a:cubicBezTo>
                <a:cubicBezTo>
                  <a:pt x="20886" y="2257093"/>
                  <a:pt x="14495" y="1981542"/>
                  <a:pt x="15162" y="1704859"/>
                </a:cubicBezTo>
                <a:cubicBezTo>
                  <a:pt x="15960" y="1518386"/>
                  <a:pt x="5442" y="1332167"/>
                  <a:pt x="6374" y="1145821"/>
                </a:cubicBezTo>
                <a:cubicBezTo>
                  <a:pt x="7040" y="1008614"/>
                  <a:pt x="20620" y="872036"/>
                  <a:pt x="26212" y="735205"/>
                </a:cubicBezTo>
                <a:cubicBezTo>
                  <a:pt x="31071" y="568062"/>
                  <a:pt x="26265" y="400779"/>
                  <a:pt x="11833" y="234126"/>
                </a:cubicBezTo>
                <a:cubicBezTo>
                  <a:pt x="8405" y="188075"/>
                  <a:pt x="6898" y="142008"/>
                  <a:pt x="6568" y="95932"/>
                </a:cubicBezTo>
                <a:lnTo>
                  <a:pt x="7595" y="16505"/>
                </a:lnTo>
                <a:lnTo>
                  <a:pt x="101764" y="13434"/>
                </a:lnTo>
                <a:cubicBezTo>
                  <a:pt x="183845" y="10777"/>
                  <a:pt x="266180" y="5336"/>
                  <a:pt x="347881" y="13434"/>
                </a:cubicBezTo>
                <a:cubicBezTo>
                  <a:pt x="449762" y="23063"/>
                  <a:pt x="552224" y="25188"/>
                  <a:pt x="654421" y="19760"/>
                </a:cubicBezTo>
                <a:cubicBezTo>
                  <a:pt x="847939" y="10461"/>
                  <a:pt x="1041600" y="-1045"/>
                  <a:pt x="1235296" y="295"/>
                </a:cubicBezTo>
                <a:close/>
              </a:path>
            </a:pathLst>
          </a:custGeom>
        </p:spPr>
      </p:pic>
    </p:spTree>
    <p:extLst>
      <p:ext uri="{BB962C8B-B14F-4D97-AF65-F5344CB8AC3E}">
        <p14:creationId xmlns:p14="http://schemas.microsoft.com/office/powerpoint/2010/main" val="4219679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8DBD5-0DFB-408A-8652-26BF1DBF682F}"/>
              </a:ext>
            </a:extLst>
          </p:cNvPr>
          <p:cNvSpPr>
            <a:spLocks noGrp="1"/>
          </p:cNvSpPr>
          <p:nvPr>
            <p:ph type="title"/>
          </p:nvPr>
        </p:nvSpPr>
        <p:spPr/>
        <p:txBody>
          <a:bodyPr/>
          <a:lstStyle/>
          <a:p>
            <a:r>
              <a:rPr lang="en-GB" dirty="0"/>
              <a:t>Which one?</a:t>
            </a:r>
          </a:p>
        </p:txBody>
      </p:sp>
      <p:sp>
        <p:nvSpPr>
          <p:cNvPr id="7" name="Text Placeholder 6">
            <a:extLst>
              <a:ext uri="{FF2B5EF4-FFF2-40B4-BE49-F238E27FC236}">
                <a16:creationId xmlns:a16="http://schemas.microsoft.com/office/drawing/2014/main" id="{2AAB0C64-E957-44E9-8106-612F78827C2A}"/>
              </a:ext>
            </a:extLst>
          </p:cNvPr>
          <p:cNvSpPr>
            <a:spLocks noGrp="1"/>
          </p:cNvSpPr>
          <p:nvPr>
            <p:ph type="body" idx="1"/>
          </p:nvPr>
        </p:nvSpPr>
        <p:spPr/>
        <p:txBody>
          <a:bodyPr>
            <a:normAutofit fontScale="70000" lnSpcReduction="20000"/>
          </a:bodyPr>
          <a:lstStyle/>
          <a:p>
            <a:r>
              <a:rPr lang="en-GB" dirty="0"/>
              <a:t>Personally I  love cats more because they are my Favorite animal ever I'm in love and obsessed.</a:t>
            </a:r>
          </a:p>
        </p:txBody>
      </p:sp>
      <p:sp>
        <p:nvSpPr>
          <p:cNvPr id="3" name="Content Placeholder 2">
            <a:extLst>
              <a:ext uri="{FF2B5EF4-FFF2-40B4-BE49-F238E27FC236}">
                <a16:creationId xmlns:a16="http://schemas.microsoft.com/office/drawing/2014/main" id="{5D1F655D-D377-471E-8638-04840730B000}"/>
              </a:ext>
            </a:extLst>
          </p:cNvPr>
          <p:cNvSpPr>
            <a:spLocks noGrp="1"/>
          </p:cNvSpPr>
          <p:nvPr>
            <p:ph sz="half" idx="2"/>
          </p:nvPr>
        </p:nvSpPr>
        <p:spPr/>
        <p:txBody>
          <a:bodyPr vert="horz" lIns="91440" tIns="45720" rIns="91440" bIns="45720" rtlCol="0" anchor="t">
            <a:normAutofit/>
          </a:bodyPr>
          <a:lstStyle/>
          <a:p>
            <a:r>
              <a:rPr lang="en-GB" dirty="0"/>
              <a:t>cat</a:t>
            </a:r>
          </a:p>
        </p:txBody>
      </p:sp>
      <p:sp>
        <p:nvSpPr>
          <p:cNvPr id="8" name="Text Placeholder 7">
            <a:extLst>
              <a:ext uri="{FF2B5EF4-FFF2-40B4-BE49-F238E27FC236}">
                <a16:creationId xmlns:a16="http://schemas.microsoft.com/office/drawing/2014/main" id="{313C15D8-DE54-4483-B7BF-1F1EDFBD4E22}"/>
              </a:ext>
            </a:extLst>
          </p:cNvPr>
          <p:cNvSpPr>
            <a:spLocks noGrp="1"/>
          </p:cNvSpPr>
          <p:nvPr>
            <p:ph type="body" sz="quarter" idx="3"/>
          </p:nvPr>
        </p:nvSpPr>
        <p:spPr/>
        <p:txBody>
          <a:bodyPr>
            <a:normAutofit fontScale="70000" lnSpcReduction="20000"/>
          </a:bodyPr>
          <a:lstStyle/>
          <a:p>
            <a:endParaRPr lang="en-GB"/>
          </a:p>
        </p:txBody>
      </p:sp>
      <p:sp>
        <p:nvSpPr>
          <p:cNvPr id="4" name="Content Placeholder 3">
            <a:extLst>
              <a:ext uri="{FF2B5EF4-FFF2-40B4-BE49-F238E27FC236}">
                <a16:creationId xmlns:a16="http://schemas.microsoft.com/office/drawing/2014/main" id="{13A41CAD-5A6B-41F9-B71F-2882E506C249}"/>
              </a:ext>
            </a:extLst>
          </p:cNvPr>
          <p:cNvSpPr>
            <a:spLocks noGrp="1"/>
          </p:cNvSpPr>
          <p:nvPr>
            <p:ph sz="quarter" idx="4"/>
          </p:nvPr>
        </p:nvSpPr>
        <p:spPr/>
        <p:txBody>
          <a:bodyPr vert="horz" lIns="91440" tIns="45720" rIns="91440" bIns="45720" rtlCol="0" anchor="t">
            <a:normAutofit/>
          </a:bodyPr>
          <a:lstStyle/>
          <a:p>
            <a:r>
              <a:rPr lang="en-GB" dirty="0"/>
              <a:t>dog</a:t>
            </a:r>
          </a:p>
        </p:txBody>
      </p:sp>
      <p:pic>
        <p:nvPicPr>
          <p:cNvPr id="5" name="Picture 5" descr="A cat sitting on a table&#10;&#10;Description automatically generated">
            <a:extLst>
              <a:ext uri="{FF2B5EF4-FFF2-40B4-BE49-F238E27FC236}">
                <a16:creationId xmlns:a16="http://schemas.microsoft.com/office/drawing/2014/main" id="{D57B34DA-4209-445A-B332-921830E5A5B0}"/>
              </a:ext>
            </a:extLst>
          </p:cNvPr>
          <p:cNvPicPr>
            <a:picLocks noChangeAspect="1"/>
          </p:cNvPicPr>
          <p:nvPr/>
        </p:nvPicPr>
        <p:blipFill>
          <a:blip r:embed="rId2"/>
          <a:stretch>
            <a:fillRect/>
          </a:stretch>
        </p:blipFill>
        <p:spPr>
          <a:xfrm>
            <a:off x="540590" y="2902078"/>
            <a:ext cx="4180935" cy="3152937"/>
          </a:xfrm>
          <a:prstGeom prst="rect">
            <a:avLst/>
          </a:prstGeom>
        </p:spPr>
      </p:pic>
      <p:pic>
        <p:nvPicPr>
          <p:cNvPr id="6" name="Picture 6" descr="A dog sitting on top of a grass covered field&#10;&#10;Description automatically generated">
            <a:extLst>
              <a:ext uri="{FF2B5EF4-FFF2-40B4-BE49-F238E27FC236}">
                <a16:creationId xmlns:a16="http://schemas.microsoft.com/office/drawing/2014/main" id="{9D1FD8B1-DBDA-4B89-BD8F-D678B0A4AEBC}"/>
              </a:ext>
            </a:extLst>
          </p:cNvPr>
          <p:cNvPicPr>
            <a:picLocks noChangeAspect="1"/>
          </p:cNvPicPr>
          <p:nvPr/>
        </p:nvPicPr>
        <p:blipFill>
          <a:blip r:embed="rId3"/>
          <a:stretch>
            <a:fillRect/>
          </a:stretch>
        </p:blipFill>
        <p:spPr>
          <a:xfrm>
            <a:off x="6262778" y="2970952"/>
            <a:ext cx="5029199" cy="3015189"/>
          </a:xfrm>
          <a:prstGeom prst="rect">
            <a:avLst/>
          </a:prstGeom>
        </p:spPr>
      </p:pic>
    </p:spTree>
    <p:extLst>
      <p:ext uri="{BB962C8B-B14F-4D97-AF65-F5344CB8AC3E}">
        <p14:creationId xmlns:p14="http://schemas.microsoft.com/office/powerpoint/2010/main" val="3253157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dog lying on green grass&#10;&#10;Description automatically generated">
            <a:extLst>
              <a:ext uri="{FF2B5EF4-FFF2-40B4-BE49-F238E27FC236}">
                <a16:creationId xmlns:a16="http://schemas.microsoft.com/office/drawing/2014/main" id="{0D95BC8D-241A-4427-8F75-37F65187928E}"/>
              </a:ext>
            </a:extLst>
          </p:cNvPr>
          <p:cNvPicPr>
            <a:picLocks noChangeAspect="1"/>
          </p:cNvPicPr>
          <p:nvPr/>
        </p:nvPicPr>
        <p:blipFill>
          <a:blip r:embed="rId2"/>
          <a:stretch>
            <a:fillRect/>
          </a:stretch>
        </p:blipFill>
        <p:spPr>
          <a:xfrm>
            <a:off x="181155" y="1834954"/>
            <a:ext cx="5273614" cy="3590658"/>
          </a:xfrm>
          <a:prstGeom prst="rect">
            <a:avLst/>
          </a:prstGeom>
        </p:spPr>
      </p:pic>
      <p:pic>
        <p:nvPicPr>
          <p:cNvPr id="3" name="Picture 3" descr="A cat with its mouth open&#10;&#10;Description automatically generated">
            <a:extLst>
              <a:ext uri="{FF2B5EF4-FFF2-40B4-BE49-F238E27FC236}">
                <a16:creationId xmlns:a16="http://schemas.microsoft.com/office/drawing/2014/main" id="{363C29E8-201C-492F-AAA4-644C1F763C8A}"/>
              </a:ext>
            </a:extLst>
          </p:cNvPr>
          <p:cNvPicPr>
            <a:picLocks noChangeAspect="1"/>
          </p:cNvPicPr>
          <p:nvPr/>
        </p:nvPicPr>
        <p:blipFill>
          <a:blip r:embed="rId3"/>
          <a:stretch>
            <a:fillRect/>
          </a:stretch>
        </p:blipFill>
        <p:spPr>
          <a:xfrm>
            <a:off x="5443269" y="1849427"/>
            <a:ext cx="6754482" cy="3576090"/>
          </a:xfrm>
          <a:prstGeom prst="rect">
            <a:avLst/>
          </a:prstGeom>
        </p:spPr>
      </p:pic>
      <p:sp>
        <p:nvSpPr>
          <p:cNvPr id="4" name="Heart 3">
            <a:extLst>
              <a:ext uri="{FF2B5EF4-FFF2-40B4-BE49-F238E27FC236}">
                <a16:creationId xmlns:a16="http://schemas.microsoft.com/office/drawing/2014/main" id="{7240D6E2-BDE3-4946-9172-E4AF270E482A}"/>
              </a:ext>
            </a:extLst>
          </p:cNvPr>
          <p:cNvSpPr/>
          <p:nvPr/>
        </p:nvSpPr>
        <p:spPr>
          <a:xfrm>
            <a:off x="4977442" y="2971800"/>
            <a:ext cx="920150" cy="920150"/>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awww</a:t>
            </a:r>
          </a:p>
        </p:txBody>
      </p:sp>
    </p:spTree>
    <p:extLst>
      <p:ext uri="{BB962C8B-B14F-4D97-AF65-F5344CB8AC3E}">
        <p14:creationId xmlns:p14="http://schemas.microsoft.com/office/powerpoint/2010/main" val="3908829082"/>
      </p:ext>
    </p:extLst>
  </p:cSld>
  <p:clrMapOvr>
    <a:masterClrMapping/>
  </p:clrMapOvr>
</p:sld>
</file>

<file path=ppt/theme/theme1.xml><?xml version="1.0" encoding="utf-8"?>
<a:theme xmlns:a="http://schemas.openxmlformats.org/drawingml/2006/main" name="SketchyVTI">
  <a:themeElements>
    <a:clrScheme name="AnalogousFromLightSeedRightStep">
      <a:dk1>
        <a:srgbClr val="000000"/>
      </a:dk1>
      <a:lt1>
        <a:srgbClr val="FFFFFF"/>
      </a:lt1>
      <a:dk2>
        <a:srgbClr val="3E3423"/>
      </a:dk2>
      <a:lt2>
        <a:srgbClr val="E2E6E8"/>
      </a:lt2>
      <a:accent1>
        <a:srgbClr val="E28D55"/>
      </a:accent1>
      <a:accent2>
        <a:srgbClr val="B8A246"/>
      </a:accent2>
      <a:accent3>
        <a:srgbClr val="97AA56"/>
      </a:accent3>
      <a:accent4>
        <a:srgbClr val="6BB244"/>
      </a:accent4>
      <a:accent5>
        <a:srgbClr val="3EB846"/>
      </a:accent5>
      <a:accent6>
        <a:srgbClr val="43B57A"/>
      </a:accent6>
      <a:hlink>
        <a:srgbClr val="5987A4"/>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588B3FF6B1A54390AAFF3CE2A3FB4C" ma:contentTypeVersion="10" ma:contentTypeDescription="Create a new document." ma:contentTypeScope="" ma:versionID="95607e368e94d61d31cd272226d3933a">
  <xsd:schema xmlns:xsd="http://www.w3.org/2001/XMLSchema" xmlns:xs="http://www.w3.org/2001/XMLSchema" xmlns:p="http://schemas.microsoft.com/office/2006/metadata/properties" xmlns:ns2="e3282873-a613-4314-be52-2d7d4398f6c8" targetNamespace="http://schemas.microsoft.com/office/2006/metadata/properties" ma:root="true" ma:fieldsID="f13bc516cea125b2336313d80d2f5aec" ns2:_="">
    <xsd:import namespace="e3282873-a613-4314-be52-2d7d4398f6c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282873-a613-4314-be52-2d7d4398f6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343A23-84E6-41E6-B44D-8DAAD4D947C4}"/>
</file>

<file path=customXml/itemProps2.xml><?xml version="1.0" encoding="utf-8"?>
<ds:datastoreItem xmlns:ds="http://schemas.openxmlformats.org/officeDocument/2006/customXml" ds:itemID="{B2485C24-6676-4EAC-8D22-D7618B5BD3DC}"/>
</file>

<file path=customXml/itemProps3.xml><?xml version="1.0" encoding="utf-8"?>
<ds:datastoreItem xmlns:ds="http://schemas.openxmlformats.org/officeDocument/2006/customXml" ds:itemID="{A32DD20A-D9BC-43DF-BBC3-3C1E3234127F}"/>
</file>

<file path=docProps/app.xml><?xml version="1.0" encoding="utf-8"?>
<Properties xmlns="http://schemas.openxmlformats.org/officeDocument/2006/extended-properties" xmlns:vt="http://schemas.openxmlformats.org/officeDocument/2006/docPropsVTypes">
  <Template>TC104033937[[fn=Vapor Trail]]</Template>
  <TotalTime>0</TotalTime>
  <Words>0</Words>
  <Application>Microsoft Office PowerPoint</Application>
  <PresentationFormat>Widescreen</PresentationFormat>
  <Paragraphs>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SketchyVTI</vt:lpstr>
      <vt:lpstr>Cats and dogs</vt:lpstr>
      <vt:lpstr>pictures</vt:lpstr>
      <vt:lpstr> dogs</vt:lpstr>
      <vt:lpstr>lockdown</vt:lpstr>
      <vt:lpstr>breeds</vt:lpstr>
      <vt:lpstr>Pomeranians and pugs</vt:lpstr>
      <vt:lpstr>Dalmations and  beagls.</vt:lpstr>
      <vt:lpstr>Poodles and golden retriever</vt:lpstr>
      <vt:lpstr>Spaniels and corgis</vt:lpstr>
      <vt:lpstr>My favourite dogs</vt:lpstr>
      <vt:lpstr>cats</vt:lpstr>
      <vt:lpstr>facts</vt:lpstr>
      <vt:lpstr>Facts about cats</vt:lpstr>
      <vt:lpstr>Cat racism</vt:lpstr>
      <vt:lpstr>PowerPoint Presentation</vt:lpstr>
      <vt:lpstr>A cats favorite things</vt:lpstr>
      <vt:lpstr>Diet</vt:lpstr>
      <vt:lpstr>My favorite cats</vt:lpstr>
      <vt:lpstr>Which one?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1266</cp:revision>
  <dcterms:created xsi:type="dcterms:W3CDTF">2021-01-15T09:52:53Z</dcterms:created>
  <dcterms:modified xsi:type="dcterms:W3CDTF">2021-01-22T16:06:50Z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0x0101008A588B3FF6B1A54390AAFF3CE2A3FB4C</vt:lpwstr>
  </property>
</Properties>
</file>