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30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6/9/2020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F9883-49A7-4804-9AAC-A2028E3C253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Seaside Poem Planning</a:t>
            </a:r>
          </a:p>
        </p:txBody>
      </p:sp>
      <p:pic>
        <p:nvPicPr>
          <p:cNvPr id="3074" name="Picture 2" descr="Top 5 seaside resorts within easy reach of Liverpool | YM Liverpool">
            <a:extLst>
              <a:ext uri="{FF2B5EF4-FFF2-40B4-BE49-F238E27FC236}">
                <a16:creationId xmlns:a16="http://schemas.microsoft.com/office/drawing/2014/main" id="{C33FE710-EF1B-41ED-B081-54E78A3B4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386" y="1425349"/>
            <a:ext cx="3086100" cy="147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80714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D67C6-8025-48ED-9630-2F5C334B9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Hello class Attenborough!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68D0C5-22EC-4099-9362-F60A5386D5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I have been thinking about the seaside a lot lately, watching videos of it and looking up pictures, and as we are looking at poems for the next few weeks, I thought we would combine the two!</a:t>
            </a:r>
          </a:p>
        </p:txBody>
      </p:sp>
      <p:pic>
        <p:nvPicPr>
          <p:cNvPr id="2050" name="Picture 2" descr="Beautiful UK seaside towns to visit with a pier">
            <a:extLst>
              <a:ext uri="{FF2B5EF4-FFF2-40B4-BE49-F238E27FC236}">
                <a16:creationId xmlns:a16="http://schemas.microsoft.com/office/drawing/2014/main" id="{E4FF2E48-95F7-482D-A9AD-7C2CC68825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06" y="3549423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21968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32A6760-AB6C-422B-B2F8-58B1BFA3E346}"/>
              </a:ext>
            </a:extLst>
          </p:cNvPr>
          <p:cNvSpPr txBox="1"/>
          <p:nvPr/>
        </p:nvSpPr>
        <p:spPr>
          <a:xfrm>
            <a:off x="1040946" y="404132"/>
            <a:ext cx="59139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This poem is called Seaside things and is by Maureen Warner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5516471-8DBE-47AC-A1F1-91228A6733B5}"/>
              </a:ext>
            </a:extLst>
          </p:cNvPr>
          <p:cNvSpPr txBox="1"/>
          <p:nvPr/>
        </p:nvSpPr>
        <p:spPr>
          <a:xfrm>
            <a:off x="800100" y="2367643"/>
            <a:ext cx="337470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Ice Cream and lollipops</a:t>
            </a:r>
          </a:p>
          <a:p>
            <a:r>
              <a:rPr lang="en-GB" dirty="0"/>
              <a:t>Beads and Books in seaside shops</a:t>
            </a:r>
          </a:p>
          <a:p>
            <a:r>
              <a:rPr lang="en-GB" dirty="0"/>
              <a:t>Trumpets in the village band</a:t>
            </a:r>
          </a:p>
          <a:p>
            <a:r>
              <a:rPr lang="en-GB" dirty="0"/>
              <a:t>Crabs and seaweed on the sand</a:t>
            </a:r>
          </a:p>
          <a:p>
            <a:r>
              <a:rPr lang="en-GB" dirty="0"/>
              <a:t>Rippling waves, the cliffs and rocks</a:t>
            </a:r>
          </a:p>
          <a:p>
            <a:r>
              <a:rPr lang="en-GB" dirty="0"/>
              <a:t>Bare feet, walking without socks</a:t>
            </a:r>
          </a:p>
          <a:p>
            <a:r>
              <a:rPr lang="en-GB" dirty="0"/>
              <a:t>Sandy hands and flying kite</a:t>
            </a:r>
          </a:p>
          <a:p>
            <a:r>
              <a:rPr lang="en-GB" dirty="0"/>
              <a:t>Punch and Judy Red and White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8C1FF3-D811-4F4B-B6FB-6822C2F08CE4}"/>
              </a:ext>
            </a:extLst>
          </p:cNvPr>
          <p:cNvSpPr txBox="1"/>
          <p:nvPr/>
        </p:nvSpPr>
        <p:spPr>
          <a:xfrm>
            <a:off x="5698671" y="2461532"/>
            <a:ext cx="59485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This is a rhyming poem, the end of every line rhymes with the</a:t>
            </a:r>
          </a:p>
          <a:p>
            <a:r>
              <a:rPr lang="en-GB" dirty="0"/>
              <a:t>one before.</a:t>
            </a:r>
          </a:p>
        </p:txBody>
      </p:sp>
      <p:pic>
        <p:nvPicPr>
          <p:cNvPr id="1028" name="Picture 4" descr="Urgent seaside danger Bank Holiday warning that &quot;could be recipe ...">
            <a:extLst>
              <a:ext uri="{FF2B5EF4-FFF2-40B4-BE49-F238E27FC236}">
                <a16:creationId xmlns:a16="http://schemas.microsoft.com/office/drawing/2014/main" id="{6F6F637B-B2FD-4B20-B900-BDCF5A48A4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2947" y="3655560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50172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Most popular UK seaside towns revealed | The Independent">
            <a:extLst>
              <a:ext uri="{FF2B5EF4-FFF2-40B4-BE49-F238E27FC236}">
                <a16:creationId xmlns:a16="http://schemas.microsoft.com/office/drawing/2014/main" id="{7099E32E-4DC1-404B-95F7-644C2208F6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5607" y="3145972"/>
            <a:ext cx="2552700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1BB6847-DC50-41BE-9613-6023398E4B05}"/>
              </a:ext>
            </a:extLst>
          </p:cNvPr>
          <p:cNvSpPr txBox="1"/>
          <p:nvPr/>
        </p:nvSpPr>
        <p:spPr>
          <a:xfrm>
            <a:off x="661307" y="804182"/>
            <a:ext cx="108178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Today I want you to make a list of all the things you like about the seaside, then I want you to try and find as many</a:t>
            </a:r>
          </a:p>
          <a:p>
            <a:r>
              <a:rPr lang="en-GB" dirty="0"/>
              <a:t>Words as you can that RHYME with each of </a:t>
            </a:r>
            <a:r>
              <a:rPr lang="en-GB"/>
              <a:t>your words.</a:t>
            </a:r>
          </a:p>
        </p:txBody>
      </p:sp>
    </p:spTree>
    <p:extLst>
      <p:ext uri="{BB962C8B-B14F-4D97-AF65-F5344CB8AC3E}">
        <p14:creationId xmlns:p14="http://schemas.microsoft.com/office/powerpoint/2010/main" val="3935109715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10</TotalTime>
  <Words>161</Words>
  <Application>Microsoft Office PowerPoint</Application>
  <PresentationFormat>Widescreen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Gill Sans MT</vt:lpstr>
      <vt:lpstr>Gallery</vt:lpstr>
      <vt:lpstr>Seaside Poem Planning</vt:lpstr>
      <vt:lpstr>Hello class Attenborough!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Higgins</dc:creator>
  <cp:lastModifiedBy>Mark Higgins</cp:lastModifiedBy>
  <cp:revision>6</cp:revision>
  <dcterms:created xsi:type="dcterms:W3CDTF">2020-06-09T10:59:25Z</dcterms:created>
  <dcterms:modified xsi:type="dcterms:W3CDTF">2020-06-09T11:13:46Z</dcterms:modified>
</cp:coreProperties>
</file>