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61" r:id="rId3"/>
    <p:sldId id="262" r:id="rId4"/>
    <p:sldId id="263" r:id="rId5"/>
    <p:sldId id="264" r:id="rId6"/>
    <p:sldId id="265" r:id="rId7"/>
    <p:sldId id="266" r:id="rId8"/>
    <p:sldId id="260" r:id="rId9"/>
  </p:sldIdLst>
  <p:sldSz cx="12192000" cy="6858000"/>
  <p:notesSz cx="6858000" cy="9144000"/>
  <p:defaultTextStyle>
    <a:defPPr>
      <a:defRPr lang="en-US"/>
    </a:defPPr>
    <a:lvl1pPr marL="0" algn="l" defTabSz="914256" rtl="0" eaLnBrk="1" latinLnBrk="0" hangingPunct="1">
      <a:defRPr sz="1799" kern="1200">
        <a:solidFill>
          <a:schemeClr val="tx1"/>
        </a:solidFill>
        <a:latin typeface="+mn-lt"/>
        <a:ea typeface="+mn-ea"/>
        <a:cs typeface="+mn-cs"/>
      </a:defRPr>
    </a:lvl1pPr>
    <a:lvl2pPr marL="457129" algn="l" defTabSz="914256" rtl="0" eaLnBrk="1" latinLnBrk="0" hangingPunct="1">
      <a:defRPr sz="1799" kern="1200">
        <a:solidFill>
          <a:schemeClr val="tx1"/>
        </a:solidFill>
        <a:latin typeface="+mn-lt"/>
        <a:ea typeface="+mn-ea"/>
        <a:cs typeface="+mn-cs"/>
      </a:defRPr>
    </a:lvl2pPr>
    <a:lvl3pPr marL="914256" algn="l" defTabSz="914256" rtl="0" eaLnBrk="1" latinLnBrk="0" hangingPunct="1">
      <a:defRPr sz="1799" kern="1200">
        <a:solidFill>
          <a:schemeClr val="tx1"/>
        </a:solidFill>
        <a:latin typeface="+mn-lt"/>
        <a:ea typeface="+mn-ea"/>
        <a:cs typeface="+mn-cs"/>
      </a:defRPr>
    </a:lvl3pPr>
    <a:lvl4pPr marL="1371384" algn="l" defTabSz="914256" rtl="0" eaLnBrk="1" latinLnBrk="0" hangingPunct="1">
      <a:defRPr sz="1799" kern="1200">
        <a:solidFill>
          <a:schemeClr val="tx1"/>
        </a:solidFill>
        <a:latin typeface="+mn-lt"/>
        <a:ea typeface="+mn-ea"/>
        <a:cs typeface="+mn-cs"/>
      </a:defRPr>
    </a:lvl4pPr>
    <a:lvl5pPr marL="1828513" algn="l" defTabSz="914256" rtl="0" eaLnBrk="1" latinLnBrk="0" hangingPunct="1">
      <a:defRPr sz="1799" kern="1200">
        <a:solidFill>
          <a:schemeClr val="tx1"/>
        </a:solidFill>
        <a:latin typeface="+mn-lt"/>
        <a:ea typeface="+mn-ea"/>
        <a:cs typeface="+mn-cs"/>
      </a:defRPr>
    </a:lvl5pPr>
    <a:lvl6pPr marL="2285642" algn="l" defTabSz="914256" rtl="0" eaLnBrk="1" latinLnBrk="0" hangingPunct="1">
      <a:defRPr sz="1799" kern="1200">
        <a:solidFill>
          <a:schemeClr val="tx1"/>
        </a:solidFill>
        <a:latin typeface="+mn-lt"/>
        <a:ea typeface="+mn-ea"/>
        <a:cs typeface="+mn-cs"/>
      </a:defRPr>
    </a:lvl6pPr>
    <a:lvl7pPr marL="2742768" algn="l" defTabSz="914256" rtl="0" eaLnBrk="1" latinLnBrk="0" hangingPunct="1">
      <a:defRPr sz="1799" kern="1200">
        <a:solidFill>
          <a:schemeClr val="tx1"/>
        </a:solidFill>
        <a:latin typeface="+mn-lt"/>
        <a:ea typeface="+mn-ea"/>
        <a:cs typeface="+mn-cs"/>
      </a:defRPr>
    </a:lvl7pPr>
    <a:lvl8pPr marL="3199897" algn="l" defTabSz="914256" rtl="0" eaLnBrk="1" latinLnBrk="0" hangingPunct="1">
      <a:defRPr sz="1799" kern="1200">
        <a:solidFill>
          <a:schemeClr val="tx1"/>
        </a:solidFill>
        <a:latin typeface="+mn-lt"/>
        <a:ea typeface="+mn-ea"/>
        <a:cs typeface="+mn-cs"/>
      </a:defRPr>
    </a:lvl8pPr>
    <a:lvl9pPr marL="3657026" algn="l" defTabSz="914256" rtl="0" eaLnBrk="1" latinLnBrk="0" hangingPunct="1">
      <a:defRPr sz="1799"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07" autoAdjust="0"/>
    <p:restoredTop sz="94660"/>
  </p:normalViewPr>
  <p:slideViewPr>
    <p:cSldViewPr snapToGrid="0">
      <p:cViewPr>
        <p:scale>
          <a:sx n="70" d="100"/>
          <a:sy n="70" d="100"/>
        </p:scale>
        <p:origin x="-708" y="-18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xmlns="" id="{DA381740-063A-41A4-836D-85D14980EEF0}"/>
              </a:ext>
            </a:extLst>
          </p:cNvPr>
          <p:cNvSpPr/>
          <p:nvPr/>
        </p:nvSpPr>
        <p:spPr>
          <a:xfrm>
            <a:off x="838203" y="4736883"/>
            <a:ext cx="4243591" cy="27433"/>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xmlns="" sd="1219033472">
                  <a:custGeom>
                    <a:avLst/>
                    <a:gdLst>
                      <a:gd name="connsiteX0" fmla="*/ 0 w 4243591"/>
                      <a:gd name="connsiteY0" fmla="*/ 0 h 27433"/>
                      <a:gd name="connsiteX1" fmla="*/ 563791 w 4243591"/>
                      <a:gd name="connsiteY1" fmla="*/ 0 h 27433"/>
                      <a:gd name="connsiteX2" fmla="*/ 1042710 w 4243591"/>
                      <a:gd name="connsiteY2" fmla="*/ 0 h 27433"/>
                      <a:gd name="connsiteX3" fmla="*/ 1564066 w 4243591"/>
                      <a:gd name="connsiteY3" fmla="*/ 0 h 27433"/>
                      <a:gd name="connsiteX4" fmla="*/ 2212730 w 4243591"/>
                      <a:gd name="connsiteY4" fmla="*/ 0 h 27433"/>
                      <a:gd name="connsiteX5" fmla="*/ 2776521 w 4243591"/>
                      <a:gd name="connsiteY5" fmla="*/ 0 h 27433"/>
                      <a:gd name="connsiteX6" fmla="*/ 3297876 w 4243591"/>
                      <a:gd name="connsiteY6" fmla="*/ 0 h 27433"/>
                      <a:gd name="connsiteX7" fmla="*/ 4243591 w 4243591"/>
                      <a:gd name="connsiteY7" fmla="*/ 0 h 27433"/>
                      <a:gd name="connsiteX8" fmla="*/ 4243591 w 4243591"/>
                      <a:gd name="connsiteY8" fmla="*/ 27433 h 27433"/>
                      <a:gd name="connsiteX9" fmla="*/ 3637363 w 4243591"/>
                      <a:gd name="connsiteY9" fmla="*/ 27433 h 27433"/>
                      <a:gd name="connsiteX10" fmla="*/ 3116008 w 4243591"/>
                      <a:gd name="connsiteY10" fmla="*/ 27433 h 27433"/>
                      <a:gd name="connsiteX11" fmla="*/ 2424909 w 4243591"/>
                      <a:gd name="connsiteY11" fmla="*/ 27433 h 27433"/>
                      <a:gd name="connsiteX12" fmla="*/ 1861117 w 4243591"/>
                      <a:gd name="connsiteY12" fmla="*/ 27433 h 27433"/>
                      <a:gd name="connsiteX13" fmla="*/ 1382198 w 4243591"/>
                      <a:gd name="connsiteY13" fmla="*/ 27433 h 27433"/>
                      <a:gd name="connsiteX14" fmla="*/ 733535 w 4243591"/>
                      <a:gd name="connsiteY14" fmla="*/ 27433 h 27433"/>
                      <a:gd name="connsiteX15" fmla="*/ 0 w 4243591"/>
                      <a:gd name="connsiteY15" fmla="*/ 27433 h 27433"/>
                      <a:gd name="connsiteX16" fmla="*/ 0 w 4243591"/>
                      <a:gd name="connsiteY16" fmla="*/ 0 h 27433"/>
                      <a:gd name="connsiteX0" fmla="*/ 0 w 4243591"/>
                      <a:gd name="connsiteY0" fmla="*/ 0 h 27433"/>
                      <a:gd name="connsiteX1" fmla="*/ 563791 w 4243591"/>
                      <a:gd name="connsiteY1" fmla="*/ 0 h 27433"/>
                      <a:gd name="connsiteX2" fmla="*/ 1042710 w 4243591"/>
                      <a:gd name="connsiteY2" fmla="*/ 0 h 27433"/>
                      <a:gd name="connsiteX3" fmla="*/ 1733809 w 4243591"/>
                      <a:gd name="connsiteY3" fmla="*/ 0 h 27433"/>
                      <a:gd name="connsiteX4" fmla="*/ 2297601 w 4243591"/>
                      <a:gd name="connsiteY4" fmla="*/ 0 h 27433"/>
                      <a:gd name="connsiteX5" fmla="*/ 2861392 w 4243591"/>
                      <a:gd name="connsiteY5" fmla="*/ 0 h 27433"/>
                      <a:gd name="connsiteX6" fmla="*/ 3552491 w 4243591"/>
                      <a:gd name="connsiteY6" fmla="*/ 0 h 27433"/>
                      <a:gd name="connsiteX7" fmla="*/ 4243591 w 4243591"/>
                      <a:gd name="connsiteY7" fmla="*/ 0 h 27433"/>
                      <a:gd name="connsiteX8" fmla="*/ 4243591 w 4243591"/>
                      <a:gd name="connsiteY8" fmla="*/ 27433 h 27433"/>
                      <a:gd name="connsiteX9" fmla="*/ 3722235 w 4243591"/>
                      <a:gd name="connsiteY9" fmla="*/ 27433 h 27433"/>
                      <a:gd name="connsiteX10" fmla="*/ 3116008 w 4243591"/>
                      <a:gd name="connsiteY10" fmla="*/ 27433 h 27433"/>
                      <a:gd name="connsiteX11" fmla="*/ 2509781 w 4243591"/>
                      <a:gd name="connsiteY11" fmla="*/ 27433 h 27433"/>
                      <a:gd name="connsiteX12" fmla="*/ 1945989 w 4243591"/>
                      <a:gd name="connsiteY12" fmla="*/ 27433 h 27433"/>
                      <a:gd name="connsiteX13" fmla="*/ 1254890 w 4243591"/>
                      <a:gd name="connsiteY13" fmla="*/ 27433 h 27433"/>
                      <a:gd name="connsiteX14" fmla="*/ 563791 w 4243591"/>
                      <a:gd name="connsiteY14" fmla="*/ 27433 h 27433"/>
                      <a:gd name="connsiteX15" fmla="*/ 0 w 4243591"/>
                      <a:gd name="connsiteY15" fmla="*/ 27433 h 27433"/>
                      <a:gd name="connsiteX16" fmla="*/ 0 w 4243591"/>
                      <a:gd name="connsiteY16" fmla="*/ 0 h 27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91" h="27433" fill="none" extrusionOk="0">
                        <a:moveTo>
                          <a:pt x="0" y="0"/>
                        </a:moveTo>
                        <a:cubicBezTo>
                          <a:pt x="155816" y="20835"/>
                          <a:pt x="398836" y="-17668"/>
                          <a:pt x="563791" y="0"/>
                        </a:cubicBezTo>
                        <a:cubicBezTo>
                          <a:pt x="733074" y="30644"/>
                          <a:pt x="892884" y="-4845"/>
                          <a:pt x="1042710" y="0"/>
                        </a:cubicBezTo>
                        <a:cubicBezTo>
                          <a:pt x="1191325" y="28422"/>
                          <a:pt x="1326426" y="-5248"/>
                          <a:pt x="1564066" y="0"/>
                        </a:cubicBezTo>
                        <a:cubicBezTo>
                          <a:pt x="1774096" y="5222"/>
                          <a:pt x="1901043" y="24509"/>
                          <a:pt x="2212730" y="0"/>
                        </a:cubicBezTo>
                        <a:cubicBezTo>
                          <a:pt x="2513477" y="-25035"/>
                          <a:pt x="2514786" y="-26718"/>
                          <a:pt x="2776521" y="0"/>
                        </a:cubicBezTo>
                        <a:cubicBezTo>
                          <a:pt x="3028239" y="46961"/>
                          <a:pt x="3165559" y="584"/>
                          <a:pt x="3297876" y="0"/>
                        </a:cubicBezTo>
                        <a:cubicBezTo>
                          <a:pt x="3430451" y="-13897"/>
                          <a:pt x="4011467" y="-56935"/>
                          <a:pt x="4243591" y="0"/>
                        </a:cubicBezTo>
                        <a:cubicBezTo>
                          <a:pt x="4243593" y="8919"/>
                          <a:pt x="4242300" y="21690"/>
                          <a:pt x="4243591" y="27433"/>
                        </a:cubicBezTo>
                        <a:cubicBezTo>
                          <a:pt x="4109467" y="17148"/>
                          <a:pt x="3915082" y="-29826"/>
                          <a:pt x="3637363" y="27433"/>
                        </a:cubicBezTo>
                        <a:cubicBezTo>
                          <a:pt x="3354305" y="38169"/>
                          <a:pt x="3259899" y="26348"/>
                          <a:pt x="3116008" y="27433"/>
                        </a:cubicBezTo>
                        <a:cubicBezTo>
                          <a:pt x="2949638" y="8343"/>
                          <a:pt x="2625556" y="32780"/>
                          <a:pt x="2424909" y="27433"/>
                        </a:cubicBezTo>
                        <a:cubicBezTo>
                          <a:pt x="2226255" y="18717"/>
                          <a:pt x="2096573" y="27742"/>
                          <a:pt x="1861117" y="27433"/>
                        </a:cubicBezTo>
                        <a:cubicBezTo>
                          <a:pt x="1642601" y="47858"/>
                          <a:pt x="1500093" y="17082"/>
                          <a:pt x="1382198" y="27433"/>
                        </a:cubicBezTo>
                        <a:cubicBezTo>
                          <a:pt x="1297441" y="56772"/>
                          <a:pt x="1036114" y="7092"/>
                          <a:pt x="733535" y="27433"/>
                        </a:cubicBezTo>
                        <a:cubicBezTo>
                          <a:pt x="441904" y="18011"/>
                          <a:pt x="351761" y="1668"/>
                          <a:pt x="0" y="27433"/>
                        </a:cubicBezTo>
                        <a:cubicBezTo>
                          <a:pt x="-831" y="15201"/>
                          <a:pt x="-772" y="8301"/>
                          <a:pt x="0" y="0"/>
                        </a:cubicBezTo>
                        <a:close/>
                      </a:path>
                      <a:path w="4243591" h="27433" stroke="0" extrusionOk="0">
                        <a:moveTo>
                          <a:pt x="0" y="0"/>
                        </a:moveTo>
                        <a:cubicBezTo>
                          <a:pt x="151143" y="39936"/>
                          <a:pt x="304017" y="-10420"/>
                          <a:pt x="563791" y="0"/>
                        </a:cubicBezTo>
                        <a:cubicBezTo>
                          <a:pt x="812146" y="1632"/>
                          <a:pt x="842972" y="9782"/>
                          <a:pt x="1042710" y="0"/>
                        </a:cubicBezTo>
                        <a:cubicBezTo>
                          <a:pt x="1260399" y="-21586"/>
                          <a:pt x="1574282" y="-54139"/>
                          <a:pt x="1733809" y="0"/>
                        </a:cubicBezTo>
                        <a:cubicBezTo>
                          <a:pt x="1875306" y="30666"/>
                          <a:pt x="2053530" y="16699"/>
                          <a:pt x="2297601" y="0"/>
                        </a:cubicBezTo>
                        <a:cubicBezTo>
                          <a:pt x="2538607" y="-10298"/>
                          <a:pt x="2714552" y="-39339"/>
                          <a:pt x="2861392" y="0"/>
                        </a:cubicBezTo>
                        <a:cubicBezTo>
                          <a:pt x="3026920" y="28587"/>
                          <a:pt x="3412895" y="29126"/>
                          <a:pt x="3552491" y="0"/>
                        </a:cubicBezTo>
                        <a:cubicBezTo>
                          <a:pt x="3686451" y="-14985"/>
                          <a:pt x="3949674" y="-62679"/>
                          <a:pt x="4243591" y="0"/>
                        </a:cubicBezTo>
                        <a:cubicBezTo>
                          <a:pt x="4244232" y="7751"/>
                          <a:pt x="4245074" y="19093"/>
                          <a:pt x="4243591" y="27433"/>
                        </a:cubicBezTo>
                        <a:cubicBezTo>
                          <a:pt x="4089409" y="11106"/>
                          <a:pt x="3945075" y="32289"/>
                          <a:pt x="3722235" y="27433"/>
                        </a:cubicBezTo>
                        <a:cubicBezTo>
                          <a:pt x="3525992" y="-7803"/>
                          <a:pt x="3274594" y="54776"/>
                          <a:pt x="3116008" y="27433"/>
                        </a:cubicBezTo>
                        <a:cubicBezTo>
                          <a:pt x="2972289" y="-39670"/>
                          <a:pt x="2754300" y="-5263"/>
                          <a:pt x="2509781" y="27433"/>
                        </a:cubicBezTo>
                        <a:cubicBezTo>
                          <a:pt x="2274222" y="27759"/>
                          <a:pt x="2060386" y="46730"/>
                          <a:pt x="1945989" y="27433"/>
                        </a:cubicBezTo>
                        <a:cubicBezTo>
                          <a:pt x="1841122" y="14298"/>
                          <a:pt x="1378263" y="29886"/>
                          <a:pt x="1254890" y="27433"/>
                        </a:cubicBezTo>
                        <a:cubicBezTo>
                          <a:pt x="1070932" y="44162"/>
                          <a:pt x="837558" y="21233"/>
                          <a:pt x="563791" y="27433"/>
                        </a:cubicBezTo>
                        <a:cubicBezTo>
                          <a:pt x="263767" y="23642"/>
                          <a:pt x="131349" y="37718"/>
                          <a:pt x="0" y="27433"/>
                        </a:cubicBezTo>
                        <a:cubicBezTo>
                          <a:pt x="-736" y="17315"/>
                          <a:pt x="432" y="6508"/>
                          <a:pt x="0" y="0"/>
                        </a:cubicBezTo>
                        <a:close/>
                      </a:path>
                      <a:path w="4243591" h="27433" fill="none" stroke="0" extrusionOk="0">
                        <a:moveTo>
                          <a:pt x="0" y="0"/>
                        </a:moveTo>
                        <a:cubicBezTo>
                          <a:pt x="143776" y="-24028"/>
                          <a:pt x="371189" y="-2943"/>
                          <a:pt x="563791" y="0"/>
                        </a:cubicBezTo>
                        <a:cubicBezTo>
                          <a:pt x="753810" y="6903"/>
                          <a:pt x="896311" y="-5229"/>
                          <a:pt x="1042710" y="0"/>
                        </a:cubicBezTo>
                        <a:cubicBezTo>
                          <a:pt x="1175269" y="9912"/>
                          <a:pt x="1352035" y="5295"/>
                          <a:pt x="1564066" y="0"/>
                        </a:cubicBezTo>
                        <a:cubicBezTo>
                          <a:pt x="1755407" y="12600"/>
                          <a:pt x="1941012" y="38950"/>
                          <a:pt x="2212730" y="0"/>
                        </a:cubicBezTo>
                        <a:cubicBezTo>
                          <a:pt x="2513545" y="-25114"/>
                          <a:pt x="2515181" y="-27659"/>
                          <a:pt x="2776521" y="0"/>
                        </a:cubicBezTo>
                        <a:cubicBezTo>
                          <a:pt x="3030392" y="25935"/>
                          <a:pt x="3168039" y="28221"/>
                          <a:pt x="3297876" y="0"/>
                        </a:cubicBezTo>
                        <a:cubicBezTo>
                          <a:pt x="3413744" y="-48985"/>
                          <a:pt x="3989212" y="-8867"/>
                          <a:pt x="4243591" y="0"/>
                        </a:cubicBezTo>
                        <a:cubicBezTo>
                          <a:pt x="4243792" y="8962"/>
                          <a:pt x="4244525" y="21852"/>
                          <a:pt x="4243591" y="27433"/>
                        </a:cubicBezTo>
                        <a:cubicBezTo>
                          <a:pt x="4072159" y="-309"/>
                          <a:pt x="3960369" y="37416"/>
                          <a:pt x="3637363" y="27433"/>
                        </a:cubicBezTo>
                        <a:cubicBezTo>
                          <a:pt x="3358911" y="62086"/>
                          <a:pt x="3255505" y="46769"/>
                          <a:pt x="3116008" y="27433"/>
                        </a:cubicBezTo>
                        <a:cubicBezTo>
                          <a:pt x="3002836" y="57969"/>
                          <a:pt x="2624893" y="43731"/>
                          <a:pt x="2424909" y="27433"/>
                        </a:cubicBezTo>
                        <a:cubicBezTo>
                          <a:pt x="2234550" y="12503"/>
                          <a:pt x="2095493" y="-28607"/>
                          <a:pt x="1861117" y="27433"/>
                        </a:cubicBezTo>
                        <a:cubicBezTo>
                          <a:pt x="1604688" y="54380"/>
                          <a:pt x="1484565" y="-4065"/>
                          <a:pt x="1382198" y="27433"/>
                        </a:cubicBezTo>
                        <a:cubicBezTo>
                          <a:pt x="1211704" y="43025"/>
                          <a:pt x="1030972" y="8007"/>
                          <a:pt x="733535" y="27433"/>
                        </a:cubicBezTo>
                        <a:cubicBezTo>
                          <a:pt x="422891" y="311"/>
                          <a:pt x="326344" y="-508"/>
                          <a:pt x="0" y="27433"/>
                        </a:cubicBezTo>
                        <a:cubicBezTo>
                          <a:pt x="-1842" y="16410"/>
                          <a:pt x="-898" y="7613"/>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solidFill>
                <a:schemeClr val="tx1"/>
              </a:solidFill>
            </a:endParaRPr>
          </a:p>
        </p:txBody>
      </p:sp>
      <p:sp>
        <p:nvSpPr>
          <p:cNvPr id="2" name="Title 1">
            <a:extLst>
              <a:ext uri="{FF2B5EF4-FFF2-40B4-BE49-F238E27FC236}">
                <a16:creationId xmlns:a16="http://schemas.microsoft.com/office/drawing/2014/main" xmlns="" id="{24EF9DF8-704A-44AE-8850-307DDACC9387}"/>
              </a:ext>
            </a:extLst>
          </p:cNvPr>
          <p:cNvSpPr>
            <a:spLocks noGrp="1"/>
          </p:cNvSpPr>
          <p:nvPr>
            <p:ph type="ctrTitle"/>
          </p:nvPr>
        </p:nvSpPr>
        <p:spPr>
          <a:xfrm>
            <a:off x="841252" y="448057"/>
            <a:ext cx="10515600" cy="4069081"/>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xmlns="" id="{3CC72E09-06F3-48B9-9B95-DE15EC98017B}"/>
              </a:ext>
            </a:extLst>
          </p:cNvPr>
          <p:cNvSpPr>
            <a:spLocks noGrp="1"/>
          </p:cNvSpPr>
          <p:nvPr>
            <p:ph type="subTitle" idx="1"/>
          </p:nvPr>
        </p:nvSpPr>
        <p:spPr>
          <a:xfrm>
            <a:off x="841252" y="4983480"/>
            <a:ext cx="10515600" cy="1124713"/>
          </a:xfrm>
        </p:spPr>
        <p:txBody>
          <a:bodyPr>
            <a:normAutofit/>
          </a:bodyPr>
          <a:lstStyle>
            <a:lvl1pPr marL="0" indent="0" algn="l">
              <a:buNone/>
              <a:defRPr sz="2800"/>
            </a:lvl1pPr>
            <a:lvl2pPr marL="457197" indent="0" algn="ctr">
              <a:buNone/>
              <a:defRPr sz="2002"/>
            </a:lvl2pPr>
            <a:lvl3pPr marL="914392" indent="0" algn="ctr">
              <a:buNone/>
              <a:defRPr sz="1801"/>
            </a:lvl3pPr>
            <a:lvl4pPr marL="1371590" indent="0" algn="ctr">
              <a:buNone/>
              <a:defRPr sz="1600"/>
            </a:lvl4pPr>
            <a:lvl5pPr marL="1828787" indent="0" algn="ctr">
              <a:buNone/>
              <a:defRPr sz="1600"/>
            </a:lvl5pPr>
            <a:lvl6pPr marL="2285984" indent="0" algn="ctr">
              <a:buNone/>
              <a:defRPr sz="1600"/>
            </a:lvl6pPr>
            <a:lvl7pPr marL="2743183" indent="0" algn="ctr">
              <a:buNone/>
              <a:defRPr sz="1600"/>
            </a:lvl7pPr>
            <a:lvl8pPr marL="3200376" indent="0" algn="ctr">
              <a:buNone/>
              <a:defRPr sz="1600"/>
            </a:lvl8pPr>
            <a:lvl9pPr marL="3657575"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xmlns="" id="{E11CD474-E5E1-4D01-97F6-0C9FC09332C0}"/>
              </a:ext>
            </a:extLst>
          </p:cNvPr>
          <p:cNvSpPr>
            <a:spLocks noGrp="1"/>
          </p:cNvSpPr>
          <p:nvPr>
            <p:ph type="dt" sz="half" idx="10"/>
          </p:nvPr>
        </p:nvSpPr>
        <p:spPr/>
        <p:txBody>
          <a:bodyPr/>
          <a:lstStyle/>
          <a:p>
            <a:fld id="{72345051-2045-45DA-935E-2E3CA1A69ADC}" type="datetimeFigureOut">
              <a:rPr lang="en-US" smtClean="0"/>
              <a:t>4/29/2020</a:t>
            </a:fld>
            <a:endParaRPr lang="en-US" dirty="0"/>
          </a:p>
        </p:txBody>
      </p:sp>
      <p:sp>
        <p:nvSpPr>
          <p:cNvPr id="5" name="Footer Placeholder 4">
            <a:extLst>
              <a:ext uri="{FF2B5EF4-FFF2-40B4-BE49-F238E27FC236}">
                <a16:creationId xmlns:a16="http://schemas.microsoft.com/office/drawing/2014/main" xmlns="" id="{C636BBC7-EB9B-4B36-88E9-DBF65D270E0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21067197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xmlns="" id="{48E9219E-EE74-4093-94D6-F663E059C504}"/>
              </a:ext>
            </a:extLst>
          </p:cNvPr>
          <p:cNvSpPr>
            <a:spLocks noGrp="1"/>
          </p:cNvSpPr>
          <p:nvPr>
            <p:ph idx="1"/>
          </p:nvPr>
        </p:nvSpPr>
        <p:spPr>
          <a:xfrm>
            <a:off x="838204" y="1929385"/>
            <a:ext cx="10515600" cy="4251961"/>
          </a:xfrm>
        </p:spPr>
        <p:txBody>
          <a:bodyPr>
            <a:normAutofit/>
          </a:bodyPr>
          <a:lstStyle>
            <a:lvl1pPr>
              <a:defRPr sz="2800"/>
            </a:lvl1pPr>
            <a:lvl2pPr>
              <a:defRPr sz="2400"/>
            </a:lvl2pPr>
            <a:lvl3pPr>
              <a:defRPr sz="2002"/>
            </a:lvl3pPr>
            <a:lvl4pPr>
              <a:defRPr sz="1801"/>
            </a:lvl4pPr>
            <a:lvl5pPr>
              <a:defRPr sz="1801"/>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xmlns="" id="{82A61642-BFBA-48AE-A29C-C2AA7386AE95}"/>
              </a:ext>
            </a:extLst>
          </p:cNvPr>
          <p:cNvSpPr>
            <a:spLocks noGrp="1"/>
          </p:cNvSpPr>
          <p:nvPr>
            <p:ph type="dt" sz="half" idx="10"/>
          </p:nvPr>
        </p:nvSpPr>
        <p:spPr/>
        <p:txBody>
          <a:bodyPr/>
          <a:lstStyle/>
          <a:p>
            <a:fld id="{72345051-2045-45DA-935E-2E3CA1A69ADC}" type="datetimeFigureOut">
              <a:rPr lang="en-US" smtClean="0"/>
              <a:t>4/29/2020</a:t>
            </a:fld>
            <a:endParaRPr lang="en-US" dirty="0"/>
          </a:p>
        </p:txBody>
      </p:sp>
      <p:sp>
        <p:nvSpPr>
          <p:cNvPr id="5" name="Footer Placeholder 4">
            <a:extLst>
              <a:ext uri="{FF2B5EF4-FFF2-40B4-BE49-F238E27FC236}">
                <a16:creationId xmlns:a16="http://schemas.microsoft.com/office/drawing/2014/main" xmlns="" id="{2AD2029B-6646-4DBF-A302-76A513FC64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dirty="0"/>
          </a:p>
        </p:txBody>
      </p:sp>
      <p:sp>
        <p:nvSpPr>
          <p:cNvPr id="8" name="Rectangle 7" descr="Tag=AccentColor&#10;Flavor=Light&#10;Target=FillAndLine">
            <a:extLst>
              <a:ext uri="{FF2B5EF4-FFF2-40B4-BE49-F238E27FC236}">
                <a16:creationId xmlns:a16="http://schemas.microsoft.com/office/drawing/2014/main" xmlns="" id="{EBDD1931-9E86-4402-9A68-33A2D9EFB198}"/>
              </a:ext>
            </a:extLst>
          </p:cNvPr>
          <p:cNvSpPr/>
          <p:nvPr/>
        </p:nvSpPr>
        <p:spPr>
          <a:xfrm>
            <a:off x="838204" y="1709928"/>
            <a:ext cx="10515600" cy="27433"/>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xmlns="" sd="1219033472">
                  <a:custGeom>
                    <a:avLst/>
                    <a:gdLst>
                      <a:gd name="connsiteX0" fmla="*/ 0 w 10515600"/>
                      <a:gd name="connsiteY0" fmla="*/ 0 h 27433"/>
                      <a:gd name="connsiteX1" fmla="*/ 446913 w 10515600"/>
                      <a:gd name="connsiteY1" fmla="*/ 0 h 27433"/>
                      <a:gd name="connsiteX2" fmla="*/ 1104138 w 10515600"/>
                      <a:gd name="connsiteY2" fmla="*/ 0 h 27433"/>
                      <a:gd name="connsiteX3" fmla="*/ 1866519 w 10515600"/>
                      <a:gd name="connsiteY3" fmla="*/ 0 h 27433"/>
                      <a:gd name="connsiteX4" fmla="*/ 2208276 w 10515600"/>
                      <a:gd name="connsiteY4" fmla="*/ 0 h 27433"/>
                      <a:gd name="connsiteX5" fmla="*/ 2550033 w 10515600"/>
                      <a:gd name="connsiteY5" fmla="*/ 0 h 27433"/>
                      <a:gd name="connsiteX6" fmla="*/ 3417570 w 10515600"/>
                      <a:gd name="connsiteY6" fmla="*/ 0 h 27433"/>
                      <a:gd name="connsiteX7" fmla="*/ 4074795 w 10515600"/>
                      <a:gd name="connsiteY7" fmla="*/ 0 h 27433"/>
                      <a:gd name="connsiteX8" fmla="*/ 4416552 w 10515600"/>
                      <a:gd name="connsiteY8" fmla="*/ 0 h 27433"/>
                      <a:gd name="connsiteX9" fmla="*/ 5073777 w 10515600"/>
                      <a:gd name="connsiteY9" fmla="*/ 0 h 27433"/>
                      <a:gd name="connsiteX10" fmla="*/ 5941314 w 10515600"/>
                      <a:gd name="connsiteY10" fmla="*/ 0 h 27433"/>
                      <a:gd name="connsiteX11" fmla="*/ 6493383 w 10515600"/>
                      <a:gd name="connsiteY11" fmla="*/ 0 h 27433"/>
                      <a:gd name="connsiteX12" fmla="*/ 7045452 w 10515600"/>
                      <a:gd name="connsiteY12" fmla="*/ 0 h 27433"/>
                      <a:gd name="connsiteX13" fmla="*/ 7702677 w 10515600"/>
                      <a:gd name="connsiteY13" fmla="*/ 0 h 27433"/>
                      <a:gd name="connsiteX14" fmla="*/ 8465058 w 10515600"/>
                      <a:gd name="connsiteY14" fmla="*/ 0 h 27433"/>
                      <a:gd name="connsiteX15" fmla="*/ 9227439 w 10515600"/>
                      <a:gd name="connsiteY15" fmla="*/ 0 h 27433"/>
                      <a:gd name="connsiteX16" fmla="*/ 10515600 w 10515600"/>
                      <a:gd name="connsiteY16" fmla="*/ 0 h 27433"/>
                      <a:gd name="connsiteX17" fmla="*/ 10515600 w 10515600"/>
                      <a:gd name="connsiteY17" fmla="*/ 27433 h 27433"/>
                      <a:gd name="connsiteX18" fmla="*/ 10068687 w 10515600"/>
                      <a:gd name="connsiteY18" fmla="*/ 27433 h 27433"/>
                      <a:gd name="connsiteX19" fmla="*/ 9201150 w 10515600"/>
                      <a:gd name="connsiteY19" fmla="*/ 27433 h 27433"/>
                      <a:gd name="connsiteX20" fmla="*/ 8543925 w 10515600"/>
                      <a:gd name="connsiteY20" fmla="*/ 27433 h 27433"/>
                      <a:gd name="connsiteX21" fmla="*/ 8202168 w 10515600"/>
                      <a:gd name="connsiteY21" fmla="*/ 27433 h 27433"/>
                      <a:gd name="connsiteX22" fmla="*/ 7544943 w 10515600"/>
                      <a:gd name="connsiteY22" fmla="*/ 27433 h 27433"/>
                      <a:gd name="connsiteX23" fmla="*/ 6992874 w 10515600"/>
                      <a:gd name="connsiteY23" fmla="*/ 27433 h 27433"/>
                      <a:gd name="connsiteX24" fmla="*/ 6440805 w 10515600"/>
                      <a:gd name="connsiteY24" fmla="*/ 27433 h 27433"/>
                      <a:gd name="connsiteX25" fmla="*/ 5888736 w 10515600"/>
                      <a:gd name="connsiteY25" fmla="*/ 27433 h 27433"/>
                      <a:gd name="connsiteX26" fmla="*/ 5336667 w 10515600"/>
                      <a:gd name="connsiteY26" fmla="*/ 27433 h 27433"/>
                      <a:gd name="connsiteX27" fmla="*/ 4574286 w 10515600"/>
                      <a:gd name="connsiteY27" fmla="*/ 27433 h 27433"/>
                      <a:gd name="connsiteX28" fmla="*/ 3917061 w 10515600"/>
                      <a:gd name="connsiteY28" fmla="*/ 27433 h 27433"/>
                      <a:gd name="connsiteX29" fmla="*/ 3575304 w 10515600"/>
                      <a:gd name="connsiteY29" fmla="*/ 27433 h 27433"/>
                      <a:gd name="connsiteX30" fmla="*/ 3023235 w 10515600"/>
                      <a:gd name="connsiteY30" fmla="*/ 27433 h 27433"/>
                      <a:gd name="connsiteX31" fmla="*/ 2260854 w 10515600"/>
                      <a:gd name="connsiteY31" fmla="*/ 27433 h 27433"/>
                      <a:gd name="connsiteX32" fmla="*/ 1813941 w 10515600"/>
                      <a:gd name="connsiteY32" fmla="*/ 27433 h 27433"/>
                      <a:gd name="connsiteX33" fmla="*/ 946404 w 10515600"/>
                      <a:gd name="connsiteY33" fmla="*/ 27433 h 27433"/>
                      <a:gd name="connsiteX34" fmla="*/ 0 w 10515600"/>
                      <a:gd name="connsiteY34" fmla="*/ 27433 h 27433"/>
                      <a:gd name="connsiteX35" fmla="*/ 0 w 10515600"/>
                      <a:gd name="connsiteY35" fmla="*/ 0 h 27433"/>
                      <a:gd name="connsiteX0" fmla="*/ 0 w 10515600"/>
                      <a:gd name="connsiteY0" fmla="*/ 0 h 27433"/>
                      <a:gd name="connsiteX1" fmla="*/ 552069 w 10515600"/>
                      <a:gd name="connsiteY1" fmla="*/ 0 h 27433"/>
                      <a:gd name="connsiteX2" fmla="*/ 893826 w 10515600"/>
                      <a:gd name="connsiteY2" fmla="*/ 0 h 27433"/>
                      <a:gd name="connsiteX3" fmla="*/ 1761363 w 10515600"/>
                      <a:gd name="connsiteY3" fmla="*/ 0 h 27433"/>
                      <a:gd name="connsiteX4" fmla="*/ 2313432 w 10515600"/>
                      <a:gd name="connsiteY4" fmla="*/ 0 h 27433"/>
                      <a:gd name="connsiteX5" fmla="*/ 2865501 w 10515600"/>
                      <a:gd name="connsiteY5" fmla="*/ 0 h 27433"/>
                      <a:gd name="connsiteX6" fmla="*/ 3733038 w 10515600"/>
                      <a:gd name="connsiteY6" fmla="*/ 0 h 27433"/>
                      <a:gd name="connsiteX7" fmla="*/ 4179951 w 10515600"/>
                      <a:gd name="connsiteY7" fmla="*/ 0 h 27433"/>
                      <a:gd name="connsiteX8" fmla="*/ 5047488 w 10515600"/>
                      <a:gd name="connsiteY8" fmla="*/ 0 h 27433"/>
                      <a:gd name="connsiteX9" fmla="*/ 5915025 w 10515600"/>
                      <a:gd name="connsiteY9" fmla="*/ 0 h 27433"/>
                      <a:gd name="connsiteX10" fmla="*/ 6572250 w 10515600"/>
                      <a:gd name="connsiteY10" fmla="*/ 0 h 27433"/>
                      <a:gd name="connsiteX11" fmla="*/ 7439787 w 10515600"/>
                      <a:gd name="connsiteY11" fmla="*/ 0 h 27433"/>
                      <a:gd name="connsiteX12" fmla="*/ 7991856 w 10515600"/>
                      <a:gd name="connsiteY12" fmla="*/ 0 h 27433"/>
                      <a:gd name="connsiteX13" fmla="*/ 8543925 w 10515600"/>
                      <a:gd name="connsiteY13" fmla="*/ 0 h 27433"/>
                      <a:gd name="connsiteX14" fmla="*/ 9306306 w 10515600"/>
                      <a:gd name="connsiteY14" fmla="*/ 0 h 27433"/>
                      <a:gd name="connsiteX15" fmla="*/ 9858375 w 10515600"/>
                      <a:gd name="connsiteY15" fmla="*/ 0 h 27433"/>
                      <a:gd name="connsiteX16" fmla="*/ 10515600 w 10515600"/>
                      <a:gd name="connsiteY16" fmla="*/ 0 h 27433"/>
                      <a:gd name="connsiteX17" fmla="*/ 10515600 w 10515600"/>
                      <a:gd name="connsiteY17" fmla="*/ 27433 h 27433"/>
                      <a:gd name="connsiteX18" fmla="*/ 9753219 w 10515600"/>
                      <a:gd name="connsiteY18" fmla="*/ 27433 h 27433"/>
                      <a:gd name="connsiteX19" fmla="*/ 9411462 w 10515600"/>
                      <a:gd name="connsiteY19" fmla="*/ 27433 h 27433"/>
                      <a:gd name="connsiteX20" fmla="*/ 8964549 w 10515600"/>
                      <a:gd name="connsiteY20" fmla="*/ 27433 h 27433"/>
                      <a:gd name="connsiteX21" fmla="*/ 8097012 w 10515600"/>
                      <a:gd name="connsiteY21" fmla="*/ 27433 h 27433"/>
                      <a:gd name="connsiteX22" fmla="*/ 7439787 w 10515600"/>
                      <a:gd name="connsiteY22" fmla="*/ 27433 h 27433"/>
                      <a:gd name="connsiteX23" fmla="*/ 6992874 w 10515600"/>
                      <a:gd name="connsiteY23" fmla="*/ 27433 h 27433"/>
                      <a:gd name="connsiteX24" fmla="*/ 6335649 w 10515600"/>
                      <a:gd name="connsiteY24" fmla="*/ 27433 h 27433"/>
                      <a:gd name="connsiteX25" fmla="*/ 5993892 w 10515600"/>
                      <a:gd name="connsiteY25" fmla="*/ 27433 h 27433"/>
                      <a:gd name="connsiteX26" fmla="*/ 5652135 w 10515600"/>
                      <a:gd name="connsiteY26" fmla="*/ 27433 h 27433"/>
                      <a:gd name="connsiteX27" fmla="*/ 4994910 w 10515600"/>
                      <a:gd name="connsiteY27" fmla="*/ 27433 h 27433"/>
                      <a:gd name="connsiteX28" fmla="*/ 4547997 w 10515600"/>
                      <a:gd name="connsiteY28" fmla="*/ 27433 h 27433"/>
                      <a:gd name="connsiteX29" fmla="*/ 3785616 w 10515600"/>
                      <a:gd name="connsiteY29" fmla="*/ 27433 h 27433"/>
                      <a:gd name="connsiteX30" fmla="*/ 3338703 w 10515600"/>
                      <a:gd name="connsiteY30" fmla="*/ 27433 h 27433"/>
                      <a:gd name="connsiteX31" fmla="*/ 2576322 w 10515600"/>
                      <a:gd name="connsiteY31" fmla="*/ 27433 h 27433"/>
                      <a:gd name="connsiteX32" fmla="*/ 2234565 w 10515600"/>
                      <a:gd name="connsiteY32" fmla="*/ 27433 h 27433"/>
                      <a:gd name="connsiteX33" fmla="*/ 1472184 w 10515600"/>
                      <a:gd name="connsiteY33" fmla="*/ 27433 h 27433"/>
                      <a:gd name="connsiteX34" fmla="*/ 1025271 w 10515600"/>
                      <a:gd name="connsiteY34" fmla="*/ 27433 h 27433"/>
                      <a:gd name="connsiteX35" fmla="*/ 683514 w 10515600"/>
                      <a:gd name="connsiteY35" fmla="*/ 27433 h 27433"/>
                      <a:gd name="connsiteX36" fmla="*/ 0 w 10515600"/>
                      <a:gd name="connsiteY36" fmla="*/ 27433 h 27433"/>
                      <a:gd name="connsiteX37" fmla="*/ 0 w 10515600"/>
                      <a:gd name="connsiteY37" fmla="*/ 0 h 27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515600" h="27433" fill="none" extrusionOk="0">
                        <a:moveTo>
                          <a:pt x="0" y="0"/>
                        </a:moveTo>
                        <a:cubicBezTo>
                          <a:pt x="114220" y="-11800"/>
                          <a:pt x="253320" y="-2889"/>
                          <a:pt x="446913" y="0"/>
                        </a:cubicBezTo>
                        <a:cubicBezTo>
                          <a:pt x="616389" y="-20368"/>
                          <a:pt x="845544" y="-11532"/>
                          <a:pt x="1104138" y="0"/>
                        </a:cubicBezTo>
                        <a:cubicBezTo>
                          <a:pt x="1374612" y="16601"/>
                          <a:pt x="1509930" y="3724"/>
                          <a:pt x="1866519" y="0"/>
                        </a:cubicBezTo>
                        <a:cubicBezTo>
                          <a:pt x="2227267" y="2493"/>
                          <a:pt x="2042751" y="-24730"/>
                          <a:pt x="2208276" y="0"/>
                        </a:cubicBezTo>
                        <a:cubicBezTo>
                          <a:pt x="2372929" y="-13990"/>
                          <a:pt x="2419983" y="8317"/>
                          <a:pt x="2550033" y="0"/>
                        </a:cubicBezTo>
                        <a:cubicBezTo>
                          <a:pt x="2633097" y="-6178"/>
                          <a:pt x="3105540" y="-7670"/>
                          <a:pt x="3417570" y="0"/>
                        </a:cubicBezTo>
                        <a:cubicBezTo>
                          <a:pt x="3755126" y="-18104"/>
                          <a:pt x="3946752" y="-8618"/>
                          <a:pt x="4074795" y="0"/>
                        </a:cubicBezTo>
                        <a:cubicBezTo>
                          <a:pt x="4234022" y="4410"/>
                          <a:pt x="4279660" y="4133"/>
                          <a:pt x="4416552" y="0"/>
                        </a:cubicBezTo>
                        <a:cubicBezTo>
                          <a:pt x="4547663" y="25077"/>
                          <a:pt x="4910883" y="20799"/>
                          <a:pt x="5073777" y="0"/>
                        </a:cubicBezTo>
                        <a:cubicBezTo>
                          <a:pt x="5255982" y="-6549"/>
                          <a:pt x="5534617" y="53891"/>
                          <a:pt x="5941314" y="0"/>
                        </a:cubicBezTo>
                        <a:cubicBezTo>
                          <a:pt x="6259754" y="-28449"/>
                          <a:pt x="6313337" y="-10048"/>
                          <a:pt x="6493383" y="0"/>
                        </a:cubicBezTo>
                        <a:cubicBezTo>
                          <a:pt x="6661720" y="1181"/>
                          <a:pt x="6901194" y="-1731"/>
                          <a:pt x="7045452" y="0"/>
                        </a:cubicBezTo>
                        <a:cubicBezTo>
                          <a:pt x="7149988" y="-12597"/>
                          <a:pt x="7490775" y="18530"/>
                          <a:pt x="7702677" y="0"/>
                        </a:cubicBezTo>
                        <a:cubicBezTo>
                          <a:pt x="7898476" y="-20130"/>
                          <a:pt x="8283736" y="-29912"/>
                          <a:pt x="8465058" y="0"/>
                        </a:cubicBezTo>
                        <a:cubicBezTo>
                          <a:pt x="8624316" y="23360"/>
                          <a:pt x="8928492" y="-4217"/>
                          <a:pt x="9227439" y="0"/>
                        </a:cubicBezTo>
                        <a:cubicBezTo>
                          <a:pt x="9509878" y="20826"/>
                          <a:pt x="10093827" y="11243"/>
                          <a:pt x="10515600" y="0"/>
                        </a:cubicBezTo>
                        <a:cubicBezTo>
                          <a:pt x="10515392" y="12419"/>
                          <a:pt x="10515697" y="14813"/>
                          <a:pt x="10515600" y="27433"/>
                        </a:cubicBezTo>
                        <a:cubicBezTo>
                          <a:pt x="10321721" y="11477"/>
                          <a:pt x="10222961" y="12783"/>
                          <a:pt x="10068687" y="27433"/>
                        </a:cubicBezTo>
                        <a:cubicBezTo>
                          <a:pt x="9947010" y="-39948"/>
                          <a:pt x="9519884" y="-3625"/>
                          <a:pt x="9201150" y="27433"/>
                        </a:cubicBezTo>
                        <a:cubicBezTo>
                          <a:pt x="8893010" y="48584"/>
                          <a:pt x="8868254" y="1486"/>
                          <a:pt x="8543925" y="27433"/>
                        </a:cubicBezTo>
                        <a:cubicBezTo>
                          <a:pt x="8223384" y="61928"/>
                          <a:pt x="8295543" y="30551"/>
                          <a:pt x="8202168" y="27433"/>
                        </a:cubicBezTo>
                        <a:cubicBezTo>
                          <a:pt x="8141576" y="19152"/>
                          <a:pt x="7792773" y="-46170"/>
                          <a:pt x="7544943" y="27433"/>
                        </a:cubicBezTo>
                        <a:cubicBezTo>
                          <a:pt x="7289053" y="48651"/>
                          <a:pt x="7112059" y="46642"/>
                          <a:pt x="6992874" y="27433"/>
                        </a:cubicBezTo>
                        <a:cubicBezTo>
                          <a:pt x="6865428" y="42971"/>
                          <a:pt x="6698878" y="-2571"/>
                          <a:pt x="6440805" y="27433"/>
                        </a:cubicBezTo>
                        <a:cubicBezTo>
                          <a:pt x="6213948" y="43875"/>
                          <a:pt x="6037998" y="39870"/>
                          <a:pt x="5888736" y="27433"/>
                        </a:cubicBezTo>
                        <a:cubicBezTo>
                          <a:pt x="5754130" y="13150"/>
                          <a:pt x="5588725" y="38903"/>
                          <a:pt x="5336667" y="27433"/>
                        </a:cubicBezTo>
                        <a:cubicBezTo>
                          <a:pt x="5105630" y="12463"/>
                          <a:pt x="4839805" y="70884"/>
                          <a:pt x="4574286" y="27433"/>
                        </a:cubicBezTo>
                        <a:cubicBezTo>
                          <a:pt x="4268723" y="-2915"/>
                          <a:pt x="4132707" y="26264"/>
                          <a:pt x="3917061" y="27433"/>
                        </a:cubicBezTo>
                        <a:cubicBezTo>
                          <a:pt x="3707491" y="19060"/>
                          <a:pt x="3662625" y="36219"/>
                          <a:pt x="3575304" y="27433"/>
                        </a:cubicBezTo>
                        <a:cubicBezTo>
                          <a:pt x="3501577" y="31368"/>
                          <a:pt x="3216551" y="45185"/>
                          <a:pt x="3023235" y="27433"/>
                        </a:cubicBezTo>
                        <a:cubicBezTo>
                          <a:pt x="2897328" y="-28002"/>
                          <a:pt x="2612254" y="289"/>
                          <a:pt x="2260854" y="27433"/>
                        </a:cubicBezTo>
                        <a:cubicBezTo>
                          <a:pt x="1929006" y="21046"/>
                          <a:pt x="1999174" y="13544"/>
                          <a:pt x="1813941" y="27433"/>
                        </a:cubicBezTo>
                        <a:cubicBezTo>
                          <a:pt x="1678211" y="55701"/>
                          <a:pt x="1194438" y="8215"/>
                          <a:pt x="946404" y="27433"/>
                        </a:cubicBezTo>
                        <a:cubicBezTo>
                          <a:pt x="699122" y="-7866"/>
                          <a:pt x="408390" y="55603"/>
                          <a:pt x="0" y="27433"/>
                        </a:cubicBezTo>
                        <a:cubicBezTo>
                          <a:pt x="-347" y="15155"/>
                          <a:pt x="623" y="6531"/>
                          <a:pt x="0" y="0"/>
                        </a:cubicBezTo>
                        <a:close/>
                      </a:path>
                      <a:path w="10515600" h="27433" stroke="0" extrusionOk="0">
                        <a:moveTo>
                          <a:pt x="0" y="0"/>
                        </a:moveTo>
                        <a:cubicBezTo>
                          <a:pt x="211919" y="-2016"/>
                          <a:pt x="316177" y="40510"/>
                          <a:pt x="552069" y="0"/>
                        </a:cubicBezTo>
                        <a:cubicBezTo>
                          <a:pt x="772542" y="-20901"/>
                          <a:pt x="764083" y="-14676"/>
                          <a:pt x="893826" y="0"/>
                        </a:cubicBezTo>
                        <a:cubicBezTo>
                          <a:pt x="1063279" y="30541"/>
                          <a:pt x="1474625" y="5835"/>
                          <a:pt x="1761363" y="0"/>
                        </a:cubicBezTo>
                        <a:cubicBezTo>
                          <a:pt x="2080097" y="18653"/>
                          <a:pt x="2113941" y="5885"/>
                          <a:pt x="2313432" y="0"/>
                        </a:cubicBezTo>
                        <a:cubicBezTo>
                          <a:pt x="2500076" y="-14444"/>
                          <a:pt x="2737142" y="-28064"/>
                          <a:pt x="2865501" y="0"/>
                        </a:cubicBezTo>
                        <a:cubicBezTo>
                          <a:pt x="2981992" y="57856"/>
                          <a:pt x="3381601" y="38492"/>
                          <a:pt x="3733038" y="0"/>
                        </a:cubicBezTo>
                        <a:cubicBezTo>
                          <a:pt x="4123625" y="-20113"/>
                          <a:pt x="4011408" y="-7379"/>
                          <a:pt x="4179951" y="0"/>
                        </a:cubicBezTo>
                        <a:cubicBezTo>
                          <a:pt x="4401000" y="14701"/>
                          <a:pt x="4699781" y="38888"/>
                          <a:pt x="5047488" y="0"/>
                        </a:cubicBezTo>
                        <a:cubicBezTo>
                          <a:pt x="5344309" y="10184"/>
                          <a:pt x="5694909" y="-11742"/>
                          <a:pt x="5915025" y="0"/>
                        </a:cubicBezTo>
                        <a:cubicBezTo>
                          <a:pt x="6179130" y="12377"/>
                          <a:pt x="6292101" y="5974"/>
                          <a:pt x="6572250" y="0"/>
                        </a:cubicBezTo>
                        <a:cubicBezTo>
                          <a:pt x="6821590" y="4090"/>
                          <a:pt x="7144852" y="37732"/>
                          <a:pt x="7439787" y="0"/>
                        </a:cubicBezTo>
                        <a:cubicBezTo>
                          <a:pt x="7764493" y="10634"/>
                          <a:pt x="7845466" y="8147"/>
                          <a:pt x="7991856" y="0"/>
                        </a:cubicBezTo>
                        <a:cubicBezTo>
                          <a:pt x="8112165" y="13944"/>
                          <a:pt x="8288646" y="-15108"/>
                          <a:pt x="8543925" y="0"/>
                        </a:cubicBezTo>
                        <a:cubicBezTo>
                          <a:pt x="8756386" y="10360"/>
                          <a:pt x="8980709" y="37202"/>
                          <a:pt x="9306306" y="0"/>
                        </a:cubicBezTo>
                        <a:cubicBezTo>
                          <a:pt x="9626503" y="-56859"/>
                          <a:pt x="9733223" y="-27305"/>
                          <a:pt x="9858375" y="0"/>
                        </a:cubicBezTo>
                        <a:cubicBezTo>
                          <a:pt x="9984686" y="54583"/>
                          <a:pt x="10380723" y="24109"/>
                          <a:pt x="10515600" y="0"/>
                        </a:cubicBezTo>
                        <a:cubicBezTo>
                          <a:pt x="10516647" y="5307"/>
                          <a:pt x="10515742" y="21160"/>
                          <a:pt x="10515600" y="27433"/>
                        </a:cubicBezTo>
                        <a:cubicBezTo>
                          <a:pt x="10311888" y="52717"/>
                          <a:pt x="10081327" y="-8497"/>
                          <a:pt x="9753219" y="27433"/>
                        </a:cubicBezTo>
                        <a:cubicBezTo>
                          <a:pt x="9430822" y="53811"/>
                          <a:pt x="9501642" y="26597"/>
                          <a:pt x="9411462" y="27433"/>
                        </a:cubicBezTo>
                        <a:cubicBezTo>
                          <a:pt x="9357667" y="47374"/>
                          <a:pt x="9193071" y="36349"/>
                          <a:pt x="8964549" y="27433"/>
                        </a:cubicBezTo>
                        <a:cubicBezTo>
                          <a:pt x="8754176" y="31378"/>
                          <a:pt x="8323905" y="68496"/>
                          <a:pt x="8097012" y="27433"/>
                        </a:cubicBezTo>
                        <a:cubicBezTo>
                          <a:pt x="7921430" y="-2734"/>
                          <a:pt x="7640522" y="36160"/>
                          <a:pt x="7439787" y="27433"/>
                        </a:cubicBezTo>
                        <a:cubicBezTo>
                          <a:pt x="7273637" y="-4840"/>
                          <a:pt x="7160437" y="12842"/>
                          <a:pt x="6992874" y="27433"/>
                        </a:cubicBezTo>
                        <a:cubicBezTo>
                          <a:pt x="6869980" y="6305"/>
                          <a:pt x="6540193" y="99458"/>
                          <a:pt x="6335649" y="27433"/>
                        </a:cubicBezTo>
                        <a:cubicBezTo>
                          <a:pt x="6139123" y="3107"/>
                          <a:pt x="6101935" y="4355"/>
                          <a:pt x="5993892" y="27433"/>
                        </a:cubicBezTo>
                        <a:cubicBezTo>
                          <a:pt x="5888734" y="39413"/>
                          <a:pt x="5782533" y="16691"/>
                          <a:pt x="5652135" y="27433"/>
                        </a:cubicBezTo>
                        <a:cubicBezTo>
                          <a:pt x="5549553" y="21153"/>
                          <a:pt x="5183222" y="-19785"/>
                          <a:pt x="4994910" y="27433"/>
                        </a:cubicBezTo>
                        <a:cubicBezTo>
                          <a:pt x="4809024" y="61599"/>
                          <a:pt x="4649745" y="19821"/>
                          <a:pt x="4547997" y="27433"/>
                        </a:cubicBezTo>
                        <a:cubicBezTo>
                          <a:pt x="4428810" y="-12230"/>
                          <a:pt x="4164014" y="51841"/>
                          <a:pt x="3785616" y="27433"/>
                        </a:cubicBezTo>
                        <a:cubicBezTo>
                          <a:pt x="3411796" y="27758"/>
                          <a:pt x="3543032" y="52788"/>
                          <a:pt x="3338703" y="27433"/>
                        </a:cubicBezTo>
                        <a:cubicBezTo>
                          <a:pt x="3117151" y="22689"/>
                          <a:pt x="2783844" y="6170"/>
                          <a:pt x="2576322" y="27433"/>
                        </a:cubicBezTo>
                        <a:cubicBezTo>
                          <a:pt x="2369652" y="9611"/>
                          <a:pt x="2343135" y="16259"/>
                          <a:pt x="2234565" y="27433"/>
                        </a:cubicBezTo>
                        <a:cubicBezTo>
                          <a:pt x="2129772" y="62249"/>
                          <a:pt x="1826785" y="33845"/>
                          <a:pt x="1472184" y="27433"/>
                        </a:cubicBezTo>
                        <a:cubicBezTo>
                          <a:pt x="1161216" y="2798"/>
                          <a:pt x="1210304" y="37054"/>
                          <a:pt x="1025271" y="27433"/>
                        </a:cubicBezTo>
                        <a:cubicBezTo>
                          <a:pt x="846595" y="17106"/>
                          <a:pt x="846808" y="18044"/>
                          <a:pt x="683514" y="27433"/>
                        </a:cubicBezTo>
                        <a:cubicBezTo>
                          <a:pt x="484621" y="38101"/>
                          <a:pt x="301760" y="33962"/>
                          <a:pt x="0" y="27433"/>
                        </a:cubicBezTo>
                        <a:cubicBezTo>
                          <a:pt x="1" y="19656"/>
                          <a:pt x="-1119" y="10874"/>
                          <a:pt x="0" y="0"/>
                        </a:cubicBezTo>
                        <a:close/>
                      </a:path>
                      <a:path w="10515600" h="27433" fill="none" stroke="0" extrusionOk="0">
                        <a:moveTo>
                          <a:pt x="0" y="0"/>
                        </a:moveTo>
                        <a:cubicBezTo>
                          <a:pt x="103862" y="-24109"/>
                          <a:pt x="222532" y="3854"/>
                          <a:pt x="446913" y="0"/>
                        </a:cubicBezTo>
                        <a:cubicBezTo>
                          <a:pt x="685328" y="16953"/>
                          <a:pt x="813048" y="-6166"/>
                          <a:pt x="1104138" y="0"/>
                        </a:cubicBezTo>
                        <a:cubicBezTo>
                          <a:pt x="1346730" y="26724"/>
                          <a:pt x="1494649" y="6099"/>
                          <a:pt x="1866519" y="0"/>
                        </a:cubicBezTo>
                        <a:cubicBezTo>
                          <a:pt x="2220423" y="-10606"/>
                          <a:pt x="2054599" y="17153"/>
                          <a:pt x="2208276" y="0"/>
                        </a:cubicBezTo>
                        <a:cubicBezTo>
                          <a:pt x="2374659" y="-11775"/>
                          <a:pt x="2424167" y="183"/>
                          <a:pt x="2550033" y="0"/>
                        </a:cubicBezTo>
                        <a:cubicBezTo>
                          <a:pt x="2644786" y="-15375"/>
                          <a:pt x="3082537" y="18532"/>
                          <a:pt x="3417570" y="0"/>
                        </a:cubicBezTo>
                        <a:cubicBezTo>
                          <a:pt x="3733941" y="-32847"/>
                          <a:pt x="3909334" y="3085"/>
                          <a:pt x="4074795" y="0"/>
                        </a:cubicBezTo>
                        <a:cubicBezTo>
                          <a:pt x="4237749" y="8583"/>
                          <a:pt x="4286465" y="7395"/>
                          <a:pt x="4416552" y="0"/>
                        </a:cubicBezTo>
                        <a:cubicBezTo>
                          <a:pt x="4546370" y="-6872"/>
                          <a:pt x="4918723" y="28447"/>
                          <a:pt x="5073777" y="0"/>
                        </a:cubicBezTo>
                        <a:cubicBezTo>
                          <a:pt x="5237148" y="-18058"/>
                          <a:pt x="5618746" y="101174"/>
                          <a:pt x="5941314" y="0"/>
                        </a:cubicBezTo>
                        <a:cubicBezTo>
                          <a:pt x="6272741" y="-28840"/>
                          <a:pt x="6315253" y="5089"/>
                          <a:pt x="6493383" y="0"/>
                        </a:cubicBezTo>
                        <a:cubicBezTo>
                          <a:pt x="6693958" y="-21269"/>
                          <a:pt x="6903346" y="-25197"/>
                          <a:pt x="7045452" y="0"/>
                        </a:cubicBezTo>
                        <a:cubicBezTo>
                          <a:pt x="7147460" y="27824"/>
                          <a:pt x="7460058" y="4894"/>
                          <a:pt x="7702677" y="0"/>
                        </a:cubicBezTo>
                        <a:cubicBezTo>
                          <a:pt x="7913716" y="-18344"/>
                          <a:pt x="8289421" y="-47909"/>
                          <a:pt x="8465058" y="0"/>
                        </a:cubicBezTo>
                        <a:cubicBezTo>
                          <a:pt x="8637000" y="420"/>
                          <a:pt x="8889033" y="26760"/>
                          <a:pt x="9227439" y="0"/>
                        </a:cubicBezTo>
                        <a:cubicBezTo>
                          <a:pt x="9512835" y="21300"/>
                          <a:pt x="10136160" y="5354"/>
                          <a:pt x="10515600" y="0"/>
                        </a:cubicBezTo>
                        <a:cubicBezTo>
                          <a:pt x="10515781" y="12508"/>
                          <a:pt x="10516008" y="14417"/>
                          <a:pt x="10515600" y="27433"/>
                        </a:cubicBezTo>
                        <a:cubicBezTo>
                          <a:pt x="10336752" y="26227"/>
                          <a:pt x="10198048" y="32424"/>
                          <a:pt x="10068687" y="27433"/>
                        </a:cubicBezTo>
                        <a:cubicBezTo>
                          <a:pt x="9947959" y="91626"/>
                          <a:pt x="9446622" y="38818"/>
                          <a:pt x="9201150" y="27433"/>
                        </a:cubicBezTo>
                        <a:cubicBezTo>
                          <a:pt x="8890821" y="45185"/>
                          <a:pt x="8856332" y="2595"/>
                          <a:pt x="8543925" y="27433"/>
                        </a:cubicBezTo>
                        <a:cubicBezTo>
                          <a:pt x="8223267" y="53166"/>
                          <a:pt x="8283304" y="52519"/>
                          <a:pt x="8202168" y="27433"/>
                        </a:cubicBezTo>
                        <a:cubicBezTo>
                          <a:pt x="8094289" y="61139"/>
                          <a:pt x="7766866" y="-33396"/>
                          <a:pt x="7544943" y="27433"/>
                        </a:cubicBezTo>
                        <a:cubicBezTo>
                          <a:pt x="7314863" y="55130"/>
                          <a:pt x="7107264" y="25245"/>
                          <a:pt x="6992874" y="27433"/>
                        </a:cubicBezTo>
                        <a:cubicBezTo>
                          <a:pt x="6884782" y="17566"/>
                          <a:pt x="6638381" y="14651"/>
                          <a:pt x="6440805" y="27433"/>
                        </a:cubicBezTo>
                        <a:cubicBezTo>
                          <a:pt x="6208169" y="60980"/>
                          <a:pt x="6026010" y="30611"/>
                          <a:pt x="5888736" y="27433"/>
                        </a:cubicBezTo>
                        <a:cubicBezTo>
                          <a:pt x="5760021" y="12109"/>
                          <a:pt x="5584770" y="25900"/>
                          <a:pt x="5336667" y="27433"/>
                        </a:cubicBezTo>
                        <a:cubicBezTo>
                          <a:pt x="5037816" y="-12132"/>
                          <a:pt x="4848576" y="31026"/>
                          <a:pt x="4574286" y="27433"/>
                        </a:cubicBezTo>
                        <a:cubicBezTo>
                          <a:pt x="4271362" y="35230"/>
                          <a:pt x="4129109" y="33967"/>
                          <a:pt x="3917061" y="27433"/>
                        </a:cubicBezTo>
                        <a:cubicBezTo>
                          <a:pt x="3716743" y="26393"/>
                          <a:pt x="3654523" y="50447"/>
                          <a:pt x="3575304" y="27433"/>
                        </a:cubicBezTo>
                        <a:cubicBezTo>
                          <a:pt x="3521930" y="22984"/>
                          <a:pt x="3174876" y="12124"/>
                          <a:pt x="3023235" y="27433"/>
                        </a:cubicBezTo>
                        <a:cubicBezTo>
                          <a:pt x="2895732" y="10093"/>
                          <a:pt x="2623097" y="62755"/>
                          <a:pt x="2260854" y="27433"/>
                        </a:cubicBezTo>
                        <a:cubicBezTo>
                          <a:pt x="1927032" y="21370"/>
                          <a:pt x="1997337" y="17315"/>
                          <a:pt x="1813941" y="27433"/>
                        </a:cubicBezTo>
                        <a:cubicBezTo>
                          <a:pt x="1663537" y="71146"/>
                          <a:pt x="1153132" y="3152"/>
                          <a:pt x="946404" y="27433"/>
                        </a:cubicBezTo>
                        <a:cubicBezTo>
                          <a:pt x="678877" y="31893"/>
                          <a:pt x="444297" y="37107"/>
                          <a:pt x="0" y="27433"/>
                        </a:cubicBezTo>
                        <a:cubicBezTo>
                          <a:pt x="915" y="14581"/>
                          <a:pt x="-225" y="5575"/>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solidFill>
                <a:schemeClr val="tx1"/>
              </a:solidFill>
            </a:endParaRPr>
          </a:p>
        </p:txBody>
      </p:sp>
    </p:spTree>
    <p:extLst>
      <p:ext uri="{BB962C8B-B14F-4D97-AF65-F5344CB8AC3E}">
        <p14:creationId xmlns:p14="http://schemas.microsoft.com/office/powerpoint/2010/main" val="8417186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3C218C0-6540-400C-BB51-353D5FD5CB00}"/>
              </a:ext>
            </a:extLst>
          </p:cNvPr>
          <p:cNvSpPr>
            <a:spLocks noGrp="1"/>
          </p:cNvSpPr>
          <p:nvPr>
            <p:ph type="title"/>
          </p:nvPr>
        </p:nvSpPr>
        <p:spPr>
          <a:xfrm>
            <a:off x="841252" y="448057"/>
            <a:ext cx="10515600" cy="4069081"/>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xmlns="" id="{AA81CD69-43B3-4FF7-AA41-30C36C957E65}"/>
              </a:ext>
            </a:extLst>
          </p:cNvPr>
          <p:cNvSpPr>
            <a:spLocks noGrp="1"/>
          </p:cNvSpPr>
          <p:nvPr>
            <p:ph type="body" idx="1"/>
          </p:nvPr>
        </p:nvSpPr>
        <p:spPr>
          <a:xfrm>
            <a:off x="841252" y="4983480"/>
            <a:ext cx="10515600" cy="1124713"/>
          </a:xfrm>
        </p:spPr>
        <p:txBody>
          <a:bodyPr>
            <a:normAutofit/>
          </a:bodyPr>
          <a:lstStyle>
            <a:lvl1pPr marL="0" indent="0">
              <a:buNone/>
              <a:defRPr sz="2800">
                <a:solidFill>
                  <a:schemeClr val="tx1">
                    <a:tint val="75000"/>
                  </a:schemeClr>
                </a:solidFill>
              </a:defRPr>
            </a:lvl1pPr>
            <a:lvl2pPr marL="457197" indent="0">
              <a:buNone/>
              <a:defRPr sz="2002">
                <a:solidFill>
                  <a:schemeClr val="tx1">
                    <a:tint val="75000"/>
                  </a:schemeClr>
                </a:solidFill>
              </a:defRPr>
            </a:lvl2pPr>
            <a:lvl3pPr marL="914392" indent="0">
              <a:buNone/>
              <a:defRPr sz="1801">
                <a:solidFill>
                  <a:schemeClr val="tx1">
                    <a:tint val="75000"/>
                  </a:schemeClr>
                </a:solidFill>
              </a:defRPr>
            </a:lvl3pPr>
            <a:lvl4pPr marL="1371590" indent="0">
              <a:buNone/>
              <a:defRPr sz="1600">
                <a:solidFill>
                  <a:schemeClr val="tx1">
                    <a:tint val="75000"/>
                  </a:schemeClr>
                </a:solidFill>
              </a:defRPr>
            </a:lvl4pPr>
            <a:lvl5pPr marL="1828787" indent="0">
              <a:buNone/>
              <a:defRPr sz="1600">
                <a:solidFill>
                  <a:schemeClr val="tx1">
                    <a:tint val="75000"/>
                  </a:schemeClr>
                </a:solidFill>
              </a:defRPr>
            </a:lvl5pPr>
            <a:lvl6pPr marL="2285984" indent="0">
              <a:buNone/>
              <a:defRPr sz="1600">
                <a:solidFill>
                  <a:schemeClr val="tx1">
                    <a:tint val="75000"/>
                  </a:schemeClr>
                </a:solidFill>
              </a:defRPr>
            </a:lvl6pPr>
            <a:lvl7pPr marL="2743183" indent="0">
              <a:buNone/>
              <a:defRPr sz="1600">
                <a:solidFill>
                  <a:schemeClr val="tx1">
                    <a:tint val="75000"/>
                  </a:schemeClr>
                </a:solidFill>
              </a:defRPr>
            </a:lvl7pPr>
            <a:lvl8pPr marL="3200376" indent="0">
              <a:buNone/>
              <a:defRPr sz="1600">
                <a:solidFill>
                  <a:schemeClr val="tx1">
                    <a:tint val="75000"/>
                  </a:schemeClr>
                </a:solidFill>
              </a:defRPr>
            </a:lvl8pPr>
            <a:lvl9pPr marL="3657575"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42BF300D-5CBE-47E9-A193-E23C8314D0EA}"/>
              </a:ext>
            </a:extLst>
          </p:cNvPr>
          <p:cNvSpPr>
            <a:spLocks noGrp="1"/>
          </p:cNvSpPr>
          <p:nvPr>
            <p:ph type="dt" sz="half" idx="10"/>
          </p:nvPr>
        </p:nvSpPr>
        <p:spPr/>
        <p:txBody>
          <a:bodyPr/>
          <a:lstStyle/>
          <a:p>
            <a:fld id="{72345051-2045-45DA-935E-2E3CA1A69ADC}" type="datetimeFigureOut">
              <a:rPr lang="en-US" smtClean="0"/>
              <a:t>4/29/2020</a:t>
            </a:fld>
            <a:endParaRPr lang="en-US" dirty="0"/>
          </a:p>
        </p:txBody>
      </p:sp>
      <p:sp>
        <p:nvSpPr>
          <p:cNvPr id="5" name="Footer Placeholder 4">
            <a:extLst>
              <a:ext uri="{FF2B5EF4-FFF2-40B4-BE49-F238E27FC236}">
                <a16:creationId xmlns:a16="http://schemas.microsoft.com/office/drawing/2014/main" xmlns="" id="{56E7DF3F-C51A-4DB1-9FCE-E3E0D8E9257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dirty="0"/>
          </a:p>
        </p:txBody>
      </p:sp>
      <p:sp>
        <p:nvSpPr>
          <p:cNvPr id="7" name="Rectangle 6" descr="Tag=AccentColor&#10;Flavor=Light&#10;Target=FillAndLine">
            <a:extLst>
              <a:ext uri="{FF2B5EF4-FFF2-40B4-BE49-F238E27FC236}">
                <a16:creationId xmlns:a16="http://schemas.microsoft.com/office/drawing/2014/main" xmlns="" id="{417A8947-4521-4FE1-8E44-27363435CE1B}"/>
              </a:ext>
            </a:extLst>
          </p:cNvPr>
          <p:cNvSpPr/>
          <p:nvPr/>
        </p:nvSpPr>
        <p:spPr>
          <a:xfrm>
            <a:off x="838203" y="4736883"/>
            <a:ext cx="4243591" cy="27433"/>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xmlns="" sd="1219033472">
                  <a:custGeom>
                    <a:avLst/>
                    <a:gdLst>
                      <a:gd name="connsiteX0" fmla="*/ 0 w 4243591"/>
                      <a:gd name="connsiteY0" fmla="*/ 0 h 27433"/>
                      <a:gd name="connsiteX1" fmla="*/ 563791 w 4243591"/>
                      <a:gd name="connsiteY1" fmla="*/ 0 h 27433"/>
                      <a:gd name="connsiteX2" fmla="*/ 1042710 w 4243591"/>
                      <a:gd name="connsiteY2" fmla="*/ 0 h 27433"/>
                      <a:gd name="connsiteX3" fmla="*/ 1564066 w 4243591"/>
                      <a:gd name="connsiteY3" fmla="*/ 0 h 27433"/>
                      <a:gd name="connsiteX4" fmla="*/ 2212730 w 4243591"/>
                      <a:gd name="connsiteY4" fmla="*/ 0 h 27433"/>
                      <a:gd name="connsiteX5" fmla="*/ 2776521 w 4243591"/>
                      <a:gd name="connsiteY5" fmla="*/ 0 h 27433"/>
                      <a:gd name="connsiteX6" fmla="*/ 3297876 w 4243591"/>
                      <a:gd name="connsiteY6" fmla="*/ 0 h 27433"/>
                      <a:gd name="connsiteX7" fmla="*/ 4243591 w 4243591"/>
                      <a:gd name="connsiteY7" fmla="*/ 0 h 27433"/>
                      <a:gd name="connsiteX8" fmla="*/ 4243591 w 4243591"/>
                      <a:gd name="connsiteY8" fmla="*/ 27433 h 27433"/>
                      <a:gd name="connsiteX9" fmla="*/ 3637363 w 4243591"/>
                      <a:gd name="connsiteY9" fmla="*/ 27433 h 27433"/>
                      <a:gd name="connsiteX10" fmla="*/ 3116008 w 4243591"/>
                      <a:gd name="connsiteY10" fmla="*/ 27433 h 27433"/>
                      <a:gd name="connsiteX11" fmla="*/ 2424909 w 4243591"/>
                      <a:gd name="connsiteY11" fmla="*/ 27433 h 27433"/>
                      <a:gd name="connsiteX12" fmla="*/ 1861117 w 4243591"/>
                      <a:gd name="connsiteY12" fmla="*/ 27433 h 27433"/>
                      <a:gd name="connsiteX13" fmla="*/ 1382198 w 4243591"/>
                      <a:gd name="connsiteY13" fmla="*/ 27433 h 27433"/>
                      <a:gd name="connsiteX14" fmla="*/ 733535 w 4243591"/>
                      <a:gd name="connsiteY14" fmla="*/ 27433 h 27433"/>
                      <a:gd name="connsiteX15" fmla="*/ 0 w 4243591"/>
                      <a:gd name="connsiteY15" fmla="*/ 27433 h 27433"/>
                      <a:gd name="connsiteX16" fmla="*/ 0 w 4243591"/>
                      <a:gd name="connsiteY16" fmla="*/ 0 h 27433"/>
                      <a:gd name="connsiteX0" fmla="*/ 0 w 4243591"/>
                      <a:gd name="connsiteY0" fmla="*/ 0 h 27433"/>
                      <a:gd name="connsiteX1" fmla="*/ 563791 w 4243591"/>
                      <a:gd name="connsiteY1" fmla="*/ 0 h 27433"/>
                      <a:gd name="connsiteX2" fmla="*/ 1042710 w 4243591"/>
                      <a:gd name="connsiteY2" fmla="*/ 0 h 27433"/>
                      <a:gd name="connsiteX3" fmla="*/ 1733809 w 4243591"/>
                      <a:gd name="connsiteY3" fmla="*/ 0 h 27433"/>
                      <a:gd name="connsiteX4" fmla="*/ 2297601 w 4243591"/>
                      <a:gd name="connsiteY4" fmla="*/ 0 h 27433"/>
                      <a:gd name="connsiteX5" fmla="*/ 2861392 w 4243591"/>
                      <a:gd name="connsiteY5" fmla="*/ 0 h 27433"/>
                      <a:gd name="connsiteX6" fmla="*/ 3552491 w 4243591"/>
                      <a:gd name="connsiteY6" fmla="*/ 0 h 27433"/>
                      <a:gd name="connsiteX7" fmla="*/ 4243591 w 4243591"/>
                      <a:gd name="connsiteY7" fmla="*/ 0 h 27433"/>
                      <a:gd name="connsiteX8" fmla="*/ 4243591 w 4243591"/>
                      <a:gd name="connsiteY8" fmla="*/ 27433 h 27433"/>
                      <a:gd name="connsiteX9" fmla="*/ 3722235 w 4243591"/>
                      <a:gd name="connsiteY9" fmla="*/ 27433 h 27433"/>
                      <a:gd name="connsiteX10" fmla="*/ 3116008 w 4243591"/>
                      <a:gd name="connsiteY10" fmla="*/ 27433 h 27433"/>
                      <a:gd name="connsiteX11" fmla="*/ 2509781 w 4243591"/>
                      <a:gd name="connsiteY11" fmla="*/ 27433 h 27433"/>
                      <a:gd name="connsiteX12" fmla="*/ 1945989 w 4243591"/>
                      <a:gd name="connsiteY12" fmla="*/ 27433 h 27433"/>
                      <a:gd name="connsiteX13" fmla="*/ 1254890 w 4243591"/>
                      <a:gd name="connsiteY13" fmla="*/ 27433 h 27433"/>
                      <a:gd name="connsiteX14" fmla="*/ 563791 w 4243591"/>
                      <a:gd name="connsiteY14" fmla="*/ 27433 h 27433"/>
                      <a:gd name="connsiteX15" fmla="*/ 0 w 4243591"/>
                      <a:gd name="connsiteY15" fmla="*/ 27433 h 27433"/>
                      <a:gd name="connsiteX16" fmla="*/ 0 w 4243591"/>
                      <a:gd name="connsiteY16" fmla="*/ 0 h 27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91" h="27433" fill="none" extrusionOk="0">
                        <a:moveTo>
                          <a:pt x="0" y="0"/>
                        </a:moveTo>
                        <a:cubicBezTo>
                          <a:pt x="155816" y="20835"/>
                          <a:pt x="398836" y="-17668"/>
                          <a:pt x="563791" y="0"/>
                        </a:cubicBezTo>
                        <a:cubicBezTo>
                          <a:pt x="733074" y="30644"/>
                          <a:pt x="892884" y="-4845"/>
                          <a:pt x="1042710" y="0"/>
                        </a:cubicBezTo>
                        <a:cubicBezTo>
                          <a:pt x="1191325" y="28422"/>
                          <a:pt x="1326426" y="-5248"/>
                          <a:pt x="1564066" y="0"/>
                        </a:cubicBezTo>
                        <a:cubicBezTo>
                          <a:pt x="1774096" y="5222"/>
                          <a:pt x="1901043" y="24509"/>
                          <a:pt x="2212730" y="0"/>
                        </a:cubicBezTo>
                        <a:cubicBezTo>
                          <a:pt x="2513477" y="-25035"/>
                          <a:pt x="2514786" y="-26718"/>
                          <a:pt x="2776521" y="0"/>
                        </a:cubicBezTo>
                        <a:cubicBezTo>
                          <a:pt x="3028239" y="46961"/>
                          <a:pt x="3165559" y="584"/>
                          <a:pt x="3297876" y="0"/>
                        </a:cubicBezTo>
                        <a:cubicBezTo>
                          <a:pt x="3430451" y="-13897"/>
                          <a:pt x="4011467" y="-56935"/>
                          <a:pt x="4243591" y="0"/>
                        </a:cubicBezTo>
                        <a:cubicBezTo>
                          <a:pt x="4243593" y="8919"/>
                          <a:pt x="4242300" y="21690"/>
                          <a:pt x="4243591" y="27433"/>
                        </a:cubicBezTo>
                        <a:cubicBezTo>
                          <a:pt x="4109467" y="17148"/>
                          <a:pt x="3915082" y="-29826"/>
                          <a:pt x="3637363" y="27433"/>
                        </a:cubicBezTo>
                        <a:cubicBezTo>
                          <a:pt x="3354305" y="38169"/>
                          <a:pt x="3259899" y="26348"/>
                          <a:pt x="3116008" y="27433"/>
                        </a:cubicBezTo>
                        <a:cubicBezTo>
                          <a:pt x="2949638" y="8343"/>
                          <a:pt x="2625556" y="32780"/>
                          <a:pt x="2424909" y="27433"/>
                        </a:cubicBezTo>
                        <a:cubicBezTo>
                          <a:pt x="2226255" y="18717"/>
                          <a:pt x="2096573" y="27742"/>
                          <a:pt x="1861117" y="27433"/>
                        </a:cubicBezTo>
                        <a:cubicBezTo>
                          <a:pt x="1642601" y="47858"/>
                          <a:pt x="1500093" y="17082"/>
                          <a:pt x="1382198" y="27433"/>
                        </a:cubicBezTo>
                        <a:cubicBezTo>
                          <a:pt x="1297441" y="56772"/>
                          <a:pt x="1036114" y="7092"/>
                          <a:pt x="733535" y="27433"/>
                        </a:cubicBezTo>
                        <a:cubicBezTo>
                          <a:pt x="441904" y="18011"/>
                          <a:pt x="351761" y="1668"/>
                          <a:pt x="0" y="27433"/>
                        </a:cubicBezTo>
                        <a:cubicBezTo>
                          <a:pt x="-831" y="15201"/>
                          <a:pt x="-772" y="8301"/>
                          <a:pt x="0" y="0"/>
                        </a:cubicBezTo>
                        <a:close/>
                      </a:path>
                      <a:path w="4243591" h="27433" stroke="0" extrusionOk="0">
                        <a:moveTo>
                          <a:pt x="0" y="0"/>
                        </a:moveTo>
                        <a:cubicBezTo>
                          <a:pt x="151143" y="39936"/>
                          <a:pt x="304017" y="-10420"/>
                          <a:pt x="563791" y="0"/>
                        </a:cubicBezTo>
                        <a:cubicBezTo>
                          <a:pt x="812146" y="1632"/>
                          <a:pt x="842972" y="9782"/>
                          <a:pt x="1042710" y="0"/>
                        </a:cubicBezTo>
                        <a:cubicBezTo>
                          <a:pt x="1260399" y="-21586"/>
                          <a:pt x="1574282" y="-54139"/>
                          <a:pt x="1733809" y="0"/>
                        </a:cubicBezTo>
                        <a:cubicBezTo>
                          <a:pt x="1875306" y="30666"/>
                          <a:pt x="2053530" y="16699"/>
                          <a:pt x="2297601" y="0"/>
                        </a:cubicBezTo>
                        <a:cubicBezTo>
                          <a:pt x="2538607" y="-10298"/>
                          <a:pt x="2714552" y="-39339"/>
                          <a:pt x="2861392" y="0"/>
                        </a:cubicBezTo>
                        <a:cubicBezTo>
                          <a:pt x="3026920" y="28587"/>
                          <a:pt x="3412895" y="29126"/>
                          <a:pt x="3552491" y="0"/>
                        </a:cubicBezTo>
                        <a:cubicBezTo>
                          <a:pt x="3686451" y="-14985"/>
                          <a:pt x="3949674" y="-62679"/>
                          <a:pt x="4243591" y="0"/>
                        </a:cubicBezTo>
                        <a:cubicBezTo>
                          <a:pt x="4244232" y="7751"/>
                          <a:pt x="4245074" y="19093"/>
                          <a:pt x="4243591" y="27433"/>
                        </a:cubicBezTo>
                        <a:cubicBezTo>
                          <a:pt x="4089409" y="11106"/>
                          <a:pt x="3945075" y="32289"/>
                          <a:pt x="3722235" y="27433"/>
                        </a:cubicBezTo>
                        <a:cubicBezTo>
                          <a:pt x="3525992" y="-7803"/>
                          <a:pt x="3274594" y="54776"/>
                          <a:pt x="3116008" y="27433"/>
                        </a:cubicBezTo>
                        <a:cubicBezTo>
                          <a:pt x="2972289" y="-39670"/>
                          <a:pt x="2754300" y="-5263"/>
                          <a:pt x="2509781" y="27433"/>
                        </a:cubicBezTo>
                        <a:cubicBezTo>
                          <a:pt x="2274222" y="27759"/>
                          <a:pt x="2060386" y="46730"/>
                          <a:pt x="1945989" y="27433"/>
                        </a:cubicBezTo>
                        <a:cubicBezTo>
                          <a:pt x="1841122" y="14298"/>
                          <a:pt x="1378263" y="29886"/>
                          <a:pt x="1254890" y="27433"/>
                        </a:cubicBezTo>
                        <a:cubicBezTo>
                          <a:pt x="1070932" y="44162"/>
                          <a:pt x="837558" y="21233"/>
                          <a:pt x="563791" y="27433"/>
                        </a:cubicBezTo>
                        <a:cubicBezTo>
                          <a:pt x="263767" y="23642"/>
                          <a:pt x="131349" y="37718"/>
                          <a:pt x="0" y="27433"/>
                        </a:cubicBezTo>
                        <a:cubicBezTo>
                          <a:pt x="-736" y="17315"/>
                          <a:pt x="432" y="6508"/>
                          <a:pt x="0" y="0"/>
                        </a:cubicBezTo>
                        <a:close/>
                      </a:path>
                      <a:path w="4243591" h="27433" fill="none" stroke="0" extrusionOk="0">
                        <a:moveTo>
                          <a:pt x="0" y="0"/>
                        </a:moveTo>
                        <a:cubicBezTo>
                          <a:pt x="143776" y="-24028"/>
                          <a:pt x="371189" y="-2943"/>
                          <a:pt x="563791" y="0"/>
                        </a:cubicBezTo>
                        <a:cubicBezTo>
                          <a:pt x="753810" y="6903"/>
                          <a:pt x="896311" y="-5229"/>
                          <a:pt x="1042710" y="0"/>
                        </a:cubicBezTo>
                        <a:cubicBezTo>
                          <a:pt x="1175269" y="9912"/>
                          <a:pt x="1352035" y="5295"/>
                          <a:pt x="1564066" y="0"/>
                        </a:cubicBezTo>
                        <a:cubicBezTo>
                          <a:pt x="1755407" y="12600"/>
                          <a:pt x="1941012" y="38950"/>
                          <a:pt x="2212730" y="0"/>
                        </a:cubicBezTo>
                        <a:cubicBezTo>
                          <a:pt x="2513545" y="-25114"/>
                          <a:pt x="2515181" y="-27659"/>
                          <a:pt x="2776521" y="0"/>
                        </a:cubicBezTo>
                        <a:cubicBezTo>
                          <a:pt x="3030392" y="25935"/>
                          <a:pt x="3168039" y="28221"/>
                          <a:pt x="3297876" y="0"/>
                        </a:cubicBezTo>
                        <a:cubicBezTo>
                          <a:pt x="3413744" y="-48985"/>
                          <a:pt x="3989212" y="-8867"/>
                          <a:pt x="4243591" y="0"/>
                        </a:cubicBezTo>
                        <a:cubicBezTo>
                          <a:pt x="4243792" y="8962"/>
                          <a:pt x="4244525" y="21852"/>
                          <a:pt x="4243591" y="27433"/>
                        </a:cubicBezTo>
                        <a:cubicBezTo>
                          <a:pt x="4072159" y="-309"/>
                          <a:pt x="3960369" y="37416"/>
                          <a:pt x="3637363" y="27433"/>
                        </a:cubicBezTo>
                        <a:cubicBezTo>
                          <a:pt x="3358911" y="62086"/>
                          <a:pt x="3255505" y="46769"/>
                          <a:pt x="3116008" y="27433"/>
                        </a:cubicBezTo>
                        <a:cubicBezTo>
                          <a:pt x="3002836" y="57969"/>
                          <a:pt x="2624893" y="43731"/>
                          <a:pt x="2424909" y="27433"/>
                        </a:cubicBezTo>
                        <a:cubicBezTo>
                          <a:pt x="2234550" y="12503"/>
                          <a:pt x="2095493" y="-28607"/>
                          <a:pt x="1861117" y="27433"/>
                        </a:cubicBezTo>
                        <a:cubicBezTo>
                          <a:pt x="1604688" y="54380"/>
                          <a:pt x="1484565" y="-4065"/>
                          <a:pt x="1382198" y="27433"/>
                        </a:cubicBezTo>
                        <a:cubicBezTo>
                          <a:pt x="1211704" y="43025"/>
                          <a:pt x="1030972" y="8007"/>
                          <a:pt x="733535" y="27433"/>
                        </a:cubicBezTo>
                        <a:cubicBezTo>
                          <a:pt x="422891" y="311"/>
                          <a:pt x="326344" y="-508"/>
                          <a:pt x="0" y="27433"/>
                        </a:cubicBezTo>
                        <a:cubicBezTo>
                          <a:pt x="-1842" y="16410"/>
                          <a:pt x="-898" y="7613"/>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solidFill>
                <a:schemeClr val="tx1"/>
              </a:solidFill>
            </a:endParaRPr>
          </a:p>
        </p:txBody>
      </p:sp>
    </p:spTree>
    <p:extLst>
      <p:ext uri="{BB962C8B-B14F-4D97-AF65-F5344CB8AC3E}">
        <p14:creationId xmlns:p14="http://schemas.microsoft.com/office/powerpoint/2010/main" val="31014710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xmlns="" id="{E4B9A1B8-2F1B-46AA-858A-CFFF5AF7CEB0}"/>
              </a:ext>
            </a:extLst>
          </p:cNvPr>
          <p:cNvSpPr>
            <a:spLocks noGrp="1"/>
          </p:cNvSpPr>
          <p:nvPr>
            <p:ph sz="half" idx="1"/>
          </p:nvPr>
        </p:nvSpPr>
        <p:spPr>
          <a:xfrm>
            <a:off x="838203" y="1929385"/>
            <a:ext cx="5181600" cy="42519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xmlns="" id="{6E6B9631-18C0-43BD-8AF3-9137D6D4C234}"/>
              </a:ext>
            </a:extLst>
          </p:cNvPr>
          <p:cNvSpPr>
            <a:spLocks noGrp="1"/>
          </p:cNvSpPr>
          <p:nvPr>
            <p:ph sz="half" idx="2"/>
          </p:nvPr>
        </p:nvSpPr>
        <p:spPr>
          <a:xfrm>
            <a:off x="6172203" y="1929385"/>
            <a:ext cx="5181600" cy="42519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xmlns="" id="{E9032FCA-14C6-4497-9C27-3F58062442CE}"/>
              </a:ext>
            </a:extLst>
          </p:cNvPr>
          <p:cNvSpPr>
            <a:spLocks noGrp="1"/>
          </p:cNvSpPr>
          <p:nvPr>
            <p:ph type="dt" sz="half" idx="10"/>
          </p:nvPr>
        </p:nvSpPr>
        <p:spPr/>
        <p:txBody>
          <a:bodyPr/>
          <a:lstStyle/>
          <a:p>
            <a:fld id="{72345051-2045-45DA-935E-2E3CA1A69ADC}" type="datetimeFigureOut">
              <a:rPr lang="en-US" smtClean="0"/>
              <a:t>4/29/2020</a:t>
            </a:fld>
            <a:endParaRPr lang="en-US" dirty="0"/>
          </a:p>
        </p:txBody>
      </p:sp>
      <p:sp>
        <p:nvSpPr>
          <p:cNvPr id="6" name="Footer Placeholder 5">
            <a:extLst>
              <a:ext uri="{FF2B5EF4-FFF2-40B4-BE49-F238E27FC236}">
                <a16:creationId xmlns:a16="http://schemas.microsoft.com/office/drawing/2014/main" xmlns="" id="{961E5057-693B-4E10-958E-0ABE79FEC70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dirty="0"/>
          </a:p>
        </p:txBody>
      </p:sp>
      <p:sp>
        <p:nvSpPr>
          <p:cNvPr id="9" name="Rectangle 8" descr="Tag=AccentColor&#10;Flavor=Light&#10;Target=FillAndLine">
            <a:extLst>
              <a:ext uri="{FF2B5EF4-FFF2-40B4-BE49-F238E27FC236}">
                <a16:creationId xmlns:a16="http://schemas.microsoft.com/office/drawing/2014/main" xmlns="" id="{2FAAC677-2D37-4F63-9C4B-711A2988EE02}"/>
              </a:ext>
            </a:extLst>
          </p:cNvPr>
          <p:cNvSpPr/>
          <p:nvPr/>
        </p:nvSpPr>
        <p:spPr>
          <a:xfrm>
            <a:off x="838204" y="1709928"/>
            <a:ext cx="10515600" cy="27433"/>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xmlns="" sd="1219033472">
                  <a:custGeom>
                    <a:avLst/>
                    <a:gdLst>
                      <a:gd name="connsiteX0" fmla="*/ 0 w 10515600"/>
                      <a:gd name="connsiteY0" fmla="*/ 0 h 27433"/>
                      <a:gd name="connsiteX1" fmla="*/ 446913 w 10515600"/>
                      <a:gd name="connsiteY1" fmla="*/ 0 h 27433"/>
                      <a:gd name="connsiteX2" fmla="*/ 1104138 w 10515600"/>
                      <a:gd name="connsiteY2" fmla="*/ 0 h 27433"/>
                      <a:gd name="connsiteX3" fmla="*/ 1866519 w 10515600"/>
                      <a:gd name="connsiteY3" fmla="*/ 0 h 27433"/>
                      <a:gd name="connsiteX4" fmla="*/ 2208276 w 10515600"/>
                      <a:gd name="connsiteY4" fmla="*/ 0 h 27433"/>
                      <a:gd name="connsiteX5" fmla="*/ 2550033 w 10515600"/>
                      <a:gd name="connsiteY5" fmla="*/ 0 h 27433"/>
                      <a:gd name="connsiteX6" fmla="*/ 3417570 w 10515600"/>
                      <a:gd name="connsiteY6" fmla="*/ 0 h 27433"/>
                      <a:gd name="connsiteX7" fmla="*/ 4074795 w 10515600"/>
                      <a:gd name="connsiteY7" fmla="*/ 0 h 27433"/>
                      <a:gd name="connsiteX8" fmla="*/ 4416552 w 10515600"/>
                      <a:gd name="connsiteY8" fmla="*/ 0 h 27433"/>
                      <a:gd name="connsiteX9" fmla="*/ 5073777 w 10515600"/>
                      <a:gd name="connsiteY9" fmla="*/ 0 h 27433"/>
                      <a:gd name="connsiteX10" fmla="*/ 5941314 w 10515600"/>
                      <a:gd name="connsiteY10" fmla="*/ 0 h 27433"/>
                      <a:gd name="connsiteX11" fmla="*/ 6493383 w 10515600"/>
                      <a:gd name="connsiteY11" fmla="*/ 0 h 27433"/>
                      <a:gd name="connsiteX12" fmla="*/ 7045452 w 10515600"/>
                      <a:gd name="connsiteY12" fmla="*/ 0 h 27433"/>
                      <a:gd name="connsiteX13" fmla="*/ 7702677 w 10515600"/>
                      <a:gd name="connsiteY13" fmla="*/ 0 h 27433"/>
                      <a:gd name="connsiteX14" fmla="*/ 8465058 w 10515600"/>
                      <a:gd name="connsiteY14" fmla="*/ 0 h 27433"/>
                      <a:gd name="connsiteX15" fmla="*/ 9227439 w 10515600"/>
                      <a:gd name="connsiteY15" fmla="*/ 0 h 27433"/>
                      <a:gd name="connsiteX16" fmla="*/ 10515600 w 10515600"/>
                      <a:gd name="connsiteY16" fmla="*/ 0 h 27433"/>
                      <a:gd name="connsiteX17" fmla="*/ 10515600 w 10515600"/>
                      <a:gd name="connsiteY17" fmla="*/ 27433 h 27433"/>
                      <a:gd name="connsiteX18" fmla="*/ 10068687 w 10515600"/>
                      <a:gd name="connsiteY18" fmla="*/ 27433 h 27433"/>
                      <a:gd name="connsiteX19" fmla="*/ 9201150 w 10515600"/>
                      <a:gd name="connsiteY19" fmla="*/ 27433 h 27433"/>
                      <a:gd name="connsiteX20" fmla="*/ 8543925 w 10515600"/>
                      <a:gd name="connsiteY20" fmla="*/ 27433 h 27433"/>
                      <a:gd name="connsiteX21" fmla="*/ 8202168 w 10515600"/>
                      <a:gd name="connsiteY21" fmla="*/ 27433 h 27433"/>
                      <a:gd name="connsiteX22" fmla="*/ 7544943 w 10515600"/>
                      <a:gd name="connsiteY22" fmla="*/ 27433 h 27433"/>
                      <a:gd name="connsiteX23" fmla="*/ 6992874 w 10515600"/>
                      <a:gd name="connsiteY23" fmla="*/ 27433 h 27433"/>
                      <a:gd name="connsiteX24" fmla="*/ 6440805 w 10515600"/>
                      <a:gd name="connsiteY24" fmla="*/ 27433 h 27433"/>
                      <a:gd name="connsiteX25" fmla="*/ 5888736 w 10515600"/>
                      <a:gd name="connsiteY25" fmla="*/ 27433 h 27433"/>
                      <a:gd name="connsiteX26" fmla="*/ 5336667 w 10515600"/>
                      <a:gd name="connsiteY26" fmla="*/ 27433 h 27433"/>
                      <a:gd name="connsiteX27" fmla="*/ 4574286 w 10515600"/>
                      <a:gd name="connsiteY27" fmla="*/ 27433 h 27433"/>
                      <a:gd name="connsiteX28" fmla="*/ 3917061 w 10515600"/>
                      <a:gd name="connsiteY28" fmla="*/ 27433 h 27433"/>
                      <a:gd name="connsiteX29" fmla="*/ 3575304 w 10515600"/>
                      <a:gd name="connsiteY29" fmla="*/ 27433 h 27433"/>
                      <a:gd name="connsiteX30" fmla="*/ 3023235 w 10515600"/>
                      <a:gd name="connsiteY30" fmla="*/ 27433 h 27433"/>
                      <a:gd name="connsiteX31" fmla="*/ 2260854 w 10515600"/>
                      <a:gd name="connsiteY31" fmla="*/ 27433 h 27433"/>
                      <a:gd name="connsiteX32" fmla="*/ 1813941 w 10515600"/>
                      <a:gd name="connsiteY32" fmla="*/ 27433 h 27433"/>
                      <a:gd name="connsiteX33" fmla="*/ 946404 w 10515600"/>
                      <a:gd name="connsiteY33" fmla="*/ 27433 h 27433"/>
                      <a:gd name="connsiteX34" fmla="*/ 0 w 10515600"/>
                      <a:gd name="connsiteY34" fmla="*/ 27433 h 27433"/>
                      <a:gd name="connsiteX35" fmla="*/ 0 w 10515600"/>
                      <a:gd name="connsiteY35" fmla="*/ 0 h 27433"/>
                      <a:gd name="connsiteX0" fmla="*/ 0 w 10515600"/>
                      <a:gd name="connsiteY0" fmla="*/ 0 h 27433"/>
                      <a:gd name="connsiteX1" fmla="*/ 552069 w 10515600"/>
                      <a:gd name="connsiteY1" fmla="*/ 0 h 27433"/>
                      <a:gd name="connsiteX2" fmla="*/ 893826 w 10515600"/>
                      <a:gd name="connsiteY2" fmla="*/ 0 h 27433"/>
                      <a:gd name="connsiteX3" fmla="*/ 1761363 w 10515600"/>
                      <a:gd name="connsiteY3" fmla="*/ 0 h 27433"/>
                      <a:gd name="connsiteX4" fmla="*/ 2313432 w 10515600"/>
                      <a:gd name="connsiteY4" fmla="*/ 0 h 27433"/>
                      <a:gd name="connsiteX5" fmla="*/ 2865501 w 10515600"/>
                      <a:gd name="connsiteY5" fmla="*/ 0 h 27433"/>
                      <a:gd name="connsiteX6" fmla="*/ 3733038 w 10515600"/>
                      <a:gd name="connsiteY6" fmla="*/ 0 h 27433"/>
                      <a:gd name="connsiteX7" fmla="*/ 4179951 w 10515600"/>
                      <a:gd name="connsiteY7" fmla="*/ 0 h 27433"/>
                      <a:gd name="connsiteX8" fmla="*/ 5047488 w 10515600"/>
                      <a:gd name="connsiteY8" fmla="*/ 0 h 27433"/>
                      <a:gd name="connsiteX9" fmla="*/ 5915025 w 10515600"/>
                      <a:gd name="connsiteY9" fmla="*/ 0 h 27433"/>
                      <a:gd name="connsiteX10" fmla="*/ 6572250 w 10515600"/>
                      <a:gd name="connsiteY10" fmla="*/ 0 h 27433"/>
                      <a:gd name="connsiteX11" fmla="*/ 7439787 w 10515600"/>
                      <a:gd name="connsiteY11" fmla="*/ 0 h 27433"/>
                      <a:gd name="connsiteX12" fmla="*/ 7991856 w 10515600"/>
                      <a:gd name="connsiteY12" fmla="*/ 0 h 27433"/>
                      <a:gd name="connsiteX13" fmla="*/ 8543925 w 10515600"/>
                      <a:gd name="connsiteY13" fmla="*/ 0 h 27433"/>
                      <a:gd name="connsiteX14" fmla="*/ 9306306 w 10515600"/>
                      <a:gd name="connsiteY14" fmla="*/ 0 h 27433"/>
                      <a:gd name="connsiteX15" fmla="*/ 9858375 w 10515600"/>
                      <a:gd name="connsiteY15" fmla="*/ 0 h 27433"/>
                      <a:gd name="connsiteX16" fmla="*/ 10515600 w 10515600"/>
                      <a:gd name="connsiteY16" fmla="*/ 0 h 27433"/>
                      <a:gd name="connsiteX17" fmla="*/ 10515600 w 10515600"/>
                      <a:gd name="connsiteY17" fmla="*/ 27433 h 27433"/>
                      <a:gd name="connsiteX18" fmla="*/ 9753219 w 10515600"/>
                      <a:gd name="connsiteY18" fmla="*/ 27433 h 27433"/>
                      <a:gd name="connsiteX19" fmla="*/ 9411462 w 10515600"/>
                      <a:gd name="connsiteY19" fmla="*/ 27433 h 27433"/>
                      <a:gd name="connsiteX20" fmla="*/ 8964549 w 10515600"/>
                      <a:gd name="connsiteY20" fmla="*/ 27433 h 27433"/>
                      <a:gd name="connsiteX21" fmla="*/ 8097012 w 10515600"/>
                      <a:gd name="connsiteY21" fmla="*/ 27433 h 27433"/>
                      <a:gd name="connsiteX22" fmla="*/ 7439787 w 10515600"/>
                      <a:gd name="connsiteY22" fmla="*/ 27433 h 27433"/>
                      <a:gd name="connsiteX23" fmla="*/ 6992874 w 10515600"/>
                      <a:gd name="connsiteY23" fmla="*/ 27433 h 27433"/>
                      <a:gd name="connsiteX24" fmla="*/ 6335649 w 10515600"/>
                      <a:gd name="connsiteY24" fmla="*/ 27433 h 27433"/>
                      <a:gd name="connsiteX25" fmla="*/ 5993892 w 10515600"/>
                      <a:gd name="connsiteY25" fmla="*/ 27433 h 27433"/>
                      <a:gd name="connsiteX26" fmla="*/ 5652135 w 10515600"/>
                      <a:gd name="connsiteY26" fmla="*/ 27433 h 27433"/>
                      <a:gd name="connsiteX27" fmla="*/ 4994910 w 10515600"/>
                      <a:gd name="connsiteY27" fmla="*/ 27433 h 27433"/>
                      <a:gd name="connsiteX28" fmla="*/ 4547997 w 10515600"/>
                      <a:gd name="connsiteY28" fmla="*/ 27433 h 27433"/>
                      <a:gd name="connsiteX29" fmla="*/ 3785616 w 10515600"/>
                      <a:gd name="connsiteY29" fmla="*/ 27433 h 27433"/>
                      <a:gd name="connsiteX30" fmla="*/ 3338703 w 10515600"/>
                      <a:gd name="connsiteY30" fmla="*/ 27433 h 27433"/>
                      <a:gd name="connsiteX31" fmla="*/ 2576322 w 10515600"/>
                      <a:gd name="connsiteY31" fmla="*/ 27433 h 27433"/>
                      <a:gd name="connsiteX32" fmla="*/ 2234565 w 10515600"/>
                      <a:gd name="connsiteY32" fmla="*/ 27433 h 27433"/>
                      <a:gd name="connsiteX33" fmla="*/ 1472184 w 10515600"/>
                      <a:gd name="connsiteY33" fmla="*/ 27433 h 27433"/>
                      <a:gd name="connsiteX34" fmla="*/ 1025271 w 10515600"/>
                      <a:gd name="connsiteY34" fmla="*/ 27433 h 27433"/>
                      <a:gd name="connsiteX35" fmla="*/ 683514 w 10515600"/>
                      <a:gd name="connsiteY35" fmla="*/ 27433 h 27433"/>
                      <a:gd name="connsiteX36" fmla="*/ 0 w 10515600"/>
                      <a:gd name="connsiteY36" fmla="*/ 27433 h 27433"/>
                      <a:gd name="connsiteX37" fmla="*/ 0 w 10515600"/>
                      <a:gd name="connsiteY37" fmla="*/ 0 h 27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515600" h="27433" fill="none" extrusionOk="0">
                        <a:moveTo>
                          <a:pt x="0" y="0"/>
                        </a:moveTo>
                        <a:cubicBezTo>
                          <a:pt x="114220" y="-11800"/>
                          <a:pt x="253320" y="-2889"/>
                          <a:pt x="446913" y="0"/>
                        </a:cubicBezTo>
                        <a:cubicBezTo>
                          <a:pt x="616389" y="-20368"/>
                          <a:pt x="845544" y="-11532"/>
                          <a:pt x="1104138" y="0"/>
                        </a:cubicBezTo>
                        <a:cubicBezTo>
                          <a:pt x="1374612" y="16601"/>
                          <a:pt x="1509930" y="3724"/>
                          <a:pt x="1866519" y="0"/>
                        </a:cubicBezTo>
                        <a:cubicBezTo>
                          <a:pt x="2227267" y="2493"/>
                          <a:pt x="2042751" y="-24730"/>
                          <a:pt x="2208276" y="0"/>
                        </a:cubicBezTo>
                        <a:cubicBezTo>
                          <a:pt x="2372929" y="-13990"/>
                          <a:pt x="2419983" y="8317"/>
                          <a:pt x="2550033" y="0"/>
                        </a:cubicBezTo>
                        <a:cubicBezTo>
                          <a:pt x="2633097" y="-6178"/>
                          <a:pt x="3105540" y="-7670"/>
                          <a:pt x="3417570" y="0"/>
                        </a:cubicBezTo>
                        <a:cubicBezTo>
                          <a:pt x="3755126" y="-18104"/>
                          <a:pt x="3946752" y="-8618"/>
                          <a:pt x="4074795" y="0"/>
                        </a:cubicBezTo>
                        <a:cubicBezTo>
                          <a:pt x="4234022" y="4410"/>
                          <a:pt x="4279660" y="4133"/>
                          <a:pt x="4416552" y="0"/>
                        </a:cubicBezTo>
                        <a:cubicBezTo>
                          <a:pt x="4547663" y="25077"/>
                          <a:pt x="4910883" y="20799"/>
                          <a:pt x="5073777" y="0"/>
                        </a:cubicBezTo>
                        <a:cubicBezTo>
                          <a:pt x="5255982" y="-6549"/>
                          <a:pt x="5534617" y="53891"/>
                          <a:pt x="5941314" y="0"/>
                        </a:cubicBezTo>
                        <a:cubicBezTo>
                          <a:pt x="6259754" y="-28449"/>
                          <a:pt x="6313337" y="-10048"/>
                          <a:pt x="6493383" y="0"/>
                        </a:cubicBezTo>
                        <a:cubicBezTo>
                          <a:pt x="6661720" y="1181"/>
                          <a:pt x="6901194" y="-1731"/>
                          <a:pt x="7045452" y="0"/>
                        </a:cubicBezTo>
                        <a:cubicBezTo>
                          <a:pt x="7149988" y="-12597"/>
                          <a:pt x="7490775" y="18530"/>
                          <a:pt x="7702677" y="0"/>
                        </a:cubicBezTo>
                        <a:cubicBezTo>
                          <a:pt x="7898476" y="-20130"/>
                          <a:pt x="8283736" y="-29912"/>
                          <a:pt x="8465058" y="0"/>
                        </a:cubicBezTo>
                        <a:cubicBezTo>
                          <a:pt x="8624316" y="23360"/>
                          <a:pt x="8928492" y="-4217"/>
                          <a:pt x="9227439" y="0"/>
                        </a:cubicBezTo>
                        <a:cubicBezTo>
                          <a:pt x="9509878" y="20826"/>
                          <a:pt x="10093827" y="11243"/>
                          <a:pt x="10515600" y="0"/>
                        </a:cubicBezTo>
                        <a:cubicBezTo>
                          <a:pt x="10515392" y="12419"/>
                          <a:pt x="10515697" y="14813"/>
                          <a:pt x="10515600" y="27433"/>
                        </a:cubicBezTo>
                        <a:cubicBezTo>
                          <a:pt x="10321721" y="11477"/>
                          <a:pt x="10222961" y="12783"/>
                          <a:pt x="10068687" y="27433"/>
                        </a:cubicBezTo>
                        <a:cubicBezTo>
                          <a:pt x="9947010" y="-39948"/>
                          <a:pt x="9519884" y="-3625"/>
                          <a:pt x="9201150" y="27433"/>
                        </a:cubicBezTo>
                        <a:cubicBezTo>
                          <a:pt x="8893010" y="48584"/>
                          <a:pt x="8868254" y="1486"/>
                          <a:pt x="8543925" y="27433"/>
                        </a:cubicBezTo>
                        <a:cubicBezTo>
                          <a:pt x="8223384" y="61928"/>
                          <a:pt x="8295543" y="30551"/>
                          <a:pt x="8202168" y="27433"/>
                        </a:cubicBezTo>
                        <a:cubicBezTo>
                          <a:pt x="8141576" y="19152"/>
                          <a:pt x="7792773" y="-46170"/>
                          <a:pt x="7544943" y="27433"/>
                        </a:cubicBezTo>
                        <a:cubicBezTo>
                          <a:pt x="7289053" y="48651"/>
                          <a:pt x="7112059" y="46642"/>
                          <a:pt x="6992874" y="27433"/>
                        </a:cubicBezTo>
                        <a:cubicBezTo>
                          <a:pt x="6865428" y="42971"/>
                          <a:pt x="6698878" y="-2571"/>
                          <a:pt x="6440805" y="27433"/>
                        </a:cubicBezTo>
                        <a:cubicBezTo>
                          <a:pt x="6213948" y="43875"/>
                          <a:pt x="6037998" y="39870"/>
                          <a:pt x="5888736" y="27433"/>
                        </a:cubicBezTo>
                        <a:cubicBezTo>
                          <a:pt x="5754130" y="13150"/>
                          <a:pt x="5588725" y="38903"/>
                          <a:pt x="5336667" y="27433"/>
                        </a:cubicBezTo>
                        <a:cubicBezTo>
                          <a:pt x="5105630" y="12463"/>
                          <a:pt x="4839805" y="70884"/>
                          <a:pt x="4574286" y="27433"/>
                        </a:cubicBezTo>
                        <a:cubicBezTo>
                          <a:pt x="4268723" y="-2915"/>
                          <a:pt x="4132707" y="26264"/>
                          <a:pt x="3917061" y="27433"/>
                        </a:cubicBezTo>
                        <a:cubicBezTo>
                          <a:pt x="3707491" y="19060"/>
                          <a:pt x="3662625" y="36219"/>
                          <a:pt x="3575304" y="27433"/>
                        </a:cubicBezTo>
                        <a:cubicBezTo>
                          <a:pt x="3501577" y="31368"/>
                          <a:pt x="3216551" y="45185"/>
                          <a:pt x="3023235" y="27433"/>
                        </a:cubicBezTo>
                        <a:cubicBezTo>
                          <a:pt x="2897328" y="-28002"/>
                          <a:pt x="2612254" y="289"/>
                          <a:pt x="2260854" y="27433"/>
                        </a:cubicBezTo>
                        <a:cubicBezTo>
                          <a:pt x="1929006" y="21046"/>
                          <a:pt x="1999174" y="13544"/>
                          <a:pt x="1813941" y="27433"/>
                        </a:cubicBezTo>
                        <a:cubicBezTo>
                          <a:pt x="1678211" y="55701"/>
                          <a:pt x="1194438" y="8215"/>
                          <a:pt x="946404" y="27433"/>
                        </a:cubicBezTo>
                        <a:cubicBezTo>
                          <a:pt x="699122" y="-7866"/>
                          <a:pt x="408390" y="55603"/>
                          <a:pt x="0" y="27433"/>
                        </a:cubicBezTo>
                        <a:cubicBezTo>
                          <a:pt x="-347" y="15155"/>
                          <a:pt x="623" y="6531"/>
                          <a:pt x="0" y="0"/>
                        </a:cubicBezTo>
                        <a:close/>
                      </a:path>
                      <a:path w="10515600" h="27433" stroke="0" extrusionOk="0">
                        <a:moveTo>
                          <a:pt x="0" y="0"/>
                        </a:moveTo>
                        <a:cubicBezTo>
                          <a:pt x="211919" y="-2016"/>
                          <a:pt x="316177" y="40510"/>
                          <a:pt x="552069" y="0"/>
                        </a:cubicBezTo>
                        <a:cubicBezTo>
                          <a:pt x="772542" y="-20901"/>
                          <a:pt x="764083" y="-14676"/>
                          <a:pt x="893826" y="0"/>
                        </a:cubicBezTo>
                        <a:cubicBezTo>
                          <a:pt x="1063279" y="30541"/>
                          <a:pt x="1474625" y="5835"/>
                          <a:pt x="1761363" y="0"/>
                        </a:cubicBezTo>
                        <a:cubicBezTo>
                          <a:pt x="2080097" y="18653"/>
                          <a:pt x="2113941" y="5885"/>
                          <a:pt x="2313432" y="0"/>
                        </a:cubicBezTo>
                        <a:cubicBezTo>
                          <a:pt x="2500076" y="-14444"/>
                          <a:pt x="2737142" y="-28064"/>
                          <a:pt x="2865501" y="0"/>
                        </a:cubicBezTo>
                        <a:cubicBezTo>
                          <a:pt x="2981992" y="57856"/>
                          <a:pt x="3381601" y="38492"/>
                          <a:pt x="3733038" y="0"/>
                        </a:cubicBezTo>
                        <a:cubicBezTo>
                          <a:pt x="4123625" y="-20113"/>
                          <a:pt x="4011408" y="-7379"/>
                          <a:pt x="4179951" y="0"/>
                        </a:cubicBezTo>
                        <a:cubicBezTo>
                          <a:pt x="4401000" y="14701"/>
                          <a:pt x="4699781" y="38888"/>
                          <a:pt x="5047488" y="0"/>
                        </a:cubicBezTo>
                        <a:cubicBezTo>
                          <a:pt x="5344309" y="10184"/>
                          <a:pt x="5694909" y="-11742"/>
                          <a:pt x="5915025" y="0"/>
                        </a:cubicBezTo>
                        <a:cubicBezTo>
                          <a:pt x="6179130" y="12377"/>
                          <a:pt x="6292101" y="5974"/>
                          <a:pt x="6572250" y="0"/>
                        </a:cubicBezTo>
                        <a:cubicBezTo>
                          <a:pt x="6821590" y="4090"/>
                          <a:pt x="7144852" y="37732"/>
                          <a:pt x="7439787" y="0"/>
                        </a:cubicBezTo>
                        <a:cubicBezTo>
                          <a:pt x="7764493" y="10634"/>
                          <a:pt x="7845466" y="8147"/>
                          <a:pt x="7991856" y="0"/>
                        </a:cubicBezTo>
                        <a:cubicBezTo>
                          <a:pt x="8112165" y="13944"/>
                          <a:pt x="8288646" y="-15108"/>
                          <a:pt x="8543925" y="0"/>
                        </a:cubicBezTo>
                        <a:cubicBezTo>
                          <a:pt x="8756386" y="10360"/>
                          <a:pt x="8980709" y="37202"/>
                          <a:pt x="9306306" y="0"/>
                        </a:cubicBezTo>
                        <a:cubicBezTo>
                          <a:pt x="9626503" y="-56859"/>
                          <a:pt x="9733223" y="-27305"/>
                          <a:pt x="9858375" y="0"/>
                        </a:cubicBezTo>
                        <a:cubicBezTo>
                          <a:pt x="9984686" y="54583"/>
                          <a:pt x="10380723" y="24109"/>
                          <a:pt x="10515600" y="0"/>
                        </a:cubicBezTo>
                        <a:cubicBezTo>
                          <a:pt x="10516647" y="5307"/>
                          <a:pt x="10515742" y="21160"/>
                          <a:pt x="10515600" y="27433"/>
                        </a:cubicBezTo>
                        <a:cubicBezTo>
                          <a:pt x="10311888" y="52717"/>
                          <a:pt x="10081327" y="-8497"/>
                          <a:pt x="9753219" y="27433"/>
                        </a:cubicBezTo>
                        <a:cubicBezTo>
                          <a:pt x="9430822" y="53811"/>
                          <a:pt x="9501642" y="26597"/>
                          <a:pt x="9411462" y="27433"/>
                        </a:cubicBezTo>
                        <a:cubicBezTo>
                          <a:pt x="9357667" y="47374"/>
                          <a:pt x="9193071" y="36349"/>
                          <a:pt x="8964549" y="27433"/>
                        </a:cubicBezTo>
                        <a:cubicBezTo>
                          <a:pt x="8754176" y="31378"/>
                          <a:pt x="8323905" y="68496"/>
                          <a:pt x="8097012" y="27433"/>
                        </a:cubicBezTo>
                        <a:cubicBezTo>
                          <a:pt x="7921430" y="-2734"/>
                          <a:pt x="7640522" y="36160"/>
                          <a:pt x="7439787" y="27433"/>
                        </a:cubicBezTo>
                        <a:cubicBezTo>
                          <a:pt x="7273637" y="-4840"/>
                          <a:pt x="7160437" y="12842"/>
                          <a:pt x="6992874" y="27433"/>
                        </a:cubicBezTo>
                        <a:cubicBezTo>
                          <a:pt x="6869980" y="6305"/>
                          <a:pt x="6540193" y="99458"/>
                          <a:pt x="6335649" y="27433"/>
                        </a:cubicBezTo>
                        <a:cubicBezTo>
                          <a:pt x="6139123" y="3107"/>
                          <a:pt x="6101935" y="4355"/>
                          <a:pt x="5993892" y="27433"/>
                        </a:cubicBezTo>
                        <a:cubicBezTo>
                          <a:pt x="5888734" y="39413"/>
                          <a:pt x="5782533" y="16691"/>
                          <a:pt x="5652135" y="27433"/>
                        </a:cubicBezTo>
                        <a:cubicBezTo>
                          <a:pt x="5549553" y="21153"/>
                          <a:pt x="5183222" y="-19785"/>
                          <a:pt x="4994910" y="27433"/>
                        </a:cubicBezTo>
                        <a:cubicBezTo>
                          <a:pt x="4809024" y="61599"/>
                          <a:pt x="4649745" y="19821"/>
                          <a:pt x="4547997" y="27433"/>
                        </a:cubicBezTo>
                        <a:cubicBezTo>
                          <a:pt x="4428810" y="-12230"/>
                          <a:pt x="4164014" y="51841"/>
                          <a:pt x="3785616" y="27433"/>
                        </a:cubicBezTo>
                        <a:cubicBezTo>
                          <a:pt x="3411796" y="27758"/>
                          <a:pt x="3543032" y="52788"/>
                          <a:pt x="3338703" y="27433"/>
                        </a:cubicBezTo>
                        <a:cubicBezTo>
                          <a:pt x="3117151" y="22689"/>
                          <a:pt x="2783844" y="6170"/>
                          <a:pt x="2576322" y="27433"/>
                        </a:cubicBezTo>
                        <a:cubicBezTo>
                          <a:pt x="2369652" y="9611"/>
                          <a:pt x="2343135" y="16259"/>
                          <a:pt x="2234565" y="27433"/>
                        </a:cubicBezTo>
                        <a:cubicBezTo>
                          <a:pt x="2129772" y="62249"/>
                          <a:pt x="1826785" y="33845"/>
                          <a:pt x="1472184" y="27433"/>
                        </a:cubicBezTo>
                        <a:cubicBezTo>
                          <a:pt x="1161216" y="2798"/>
                          <a:pt x="1210304" y="37054"/>
                          <a:pt x="1025271" y="27433"/>
                        </a:cubicBezTo>
                        <a:cubicBezTo>
                          <a:pt x="846595" y="17106"/>
                          <a:pt x="846808" y="18044"/>
                          <a:pt x="683514" y="27433"/>
                        </a:cubicBezTo>
                        <a:cubicBezTo>
                          <a:pt x="484621" y="38101"/>
                          <a:pt x="301760" y="33962"/>
                          <a:pt x="0" y="27433"/>
                        </a:cubicBezTo>
                        <a:cubicBezTo>
                          <a:pt x="1" y="19656"/>
                          <a:pt x="-1119" y="10874"/>
                          <a:pt x="0" y="0"/>
                        </a:cubicBezTo>
                        <a:close/>
                      </a:path>
                      <a:path w="10515600" h="27433" fill="none" stroke="0" extrusionOk="0">
                        <a:moveTo>
                          <a:pt x="0" y="0"/>
                        </a:moveTo>
                        <a:cubicBezTo>
                          <a:pt x="103862" y="-24109"/>
                          <a:pt x="222532" y="3854"/>
                          <a:pt x="446913" y="0"/>
                        </a:cubicBezTo>
                        <a:cubicBezTo>
                          <a:pt x="685328" y="16953"/>
                          <a:pt x="813048" y="-6166"/>
                          <a:pt x="1104138" y="0"/>
                        </a:cubicBezTo>
                        <a:cubicBezTo>
                          <a:pt x="1346730" y="26724"/>
                          <a:pt x="1494649" y="6099"/>
                          <a:pt x="1866519" y="0"/>
                        </a:cubicBezTo>
                        <a:cubicBezTo>
                          <a:pt x="2220423" y="-10606"/>
                          <a:pt x="2054599" y="17153"/>
                          <a:pt x="2208276" y="0"/>
                        </a:cubicBezTo>
                        <a:cubicBezTo>
                          <a:pt x="2374659" y="-11775"/>
                          <a:pt x="2424167" y="183"/>
                          <a:pt x="2550033" y="0"/>
                        </a:cubicBezTo>
                        <a:cubicBezTo>
                          <a:pt x="2644786" y="-15375"/>
                          <a:pt x="3082537" y="18532"/>
                          <a:pt x="3417570" y="0"/>
                        </a:cubicBezTo>
                        <a:cubicBezTo>
                          <a:pt x="3733941" y="-32847"/>
                          <a:pt x="3909334" y="3085"/>
                          <a:pt x="4074795" y="0"/>
                        </a:cubicBezTo>
                        <a:cubicBezTo>
                          <a:pt x="4237749" y="8583"/>
                          <a:pt x="4286465" y="7395"/>
                          <a:pt x="4416552" y="0"/>
                        </a:cubicBezTo>
                        <a:cubicBezTo>
                          <a:pt x="4546370" y="-6872"/>
                          <a:pt x="4918723" y="28447"/>
                          <a:pt x="5073777" y="0"/>
                        </a:cubicBezTo>
                        <a:cubicBezTo>
                          <a:pt x="5237148" y="-18058"/>
                          <a:pt x="5618746" y="101174"/>
                          <a:pt x="5941314" y="0"/>
                        </a:cubicBezTo>
                        <a:cubicBezTo>
                          <a:pt x="6272741" y="-28840"/>
                          <a:pt x="6315253" y="5089"/>
                          <a:pt x="6493383" y="0"/>
                        </a:cubicBezTo>
                        <a:cubicBezTo>
                          <a:pt x="6693958" y="-21269"/>
                          <a:pt x="6903346" y="-25197"/>
                          <a:pt x="7045452" y="0"/>
                        </a:cubicBezTo>
                        <a:cubicBezTo>
                          <a:pt x="7147460" y="27824"/>
                          <a:pt x="7460058" y="4894"/>
                          <a:pt x="7702677" y="0"/>
                        </a:cubicBezTo>
                        <a:cubicBezTo>
                          <a:pt x="7913716" y="-18344"/>
                          <a:pt x="8289421" y="-47909"/>
                          <a:pt x="8465058" y="0"/>
                        </a:cubicBezTo>
                        <a:cubicBezTo>
                          <a:pt x="8637000" y="420"/>
                          <a:pt x="8889033" y="26760"/>
                          <a:pt x="9227439" y="0"/>
                        </a:cubicBezTo>
                        <a:cubicBezTo>
                          <a:pt x="9512835" y="21300"/>
                          <a:pt x="10136160" y="5354"/>
                          <a:pt x="10515600" y="0"/>
                        </a:cubicBezTo>
                        <a:cubicBezTo>
                          <a:pt x="10515781" y="12508"/>
                          <a:pt x="10516008" y="14417"/>
                          <a:pt x="10515600" y="27433"/>
                        </a:cubicBezTo>
                        <a:cubicBezTo>
                          <a:pt x="10336752" y="26227"/>
                          <a:pt x="10198048" y="32424"/>
                          <a:pt x="10068687" y="27433"/>
                        </a:cubicBezTo>
                        <a:cubicBezTo>
                          <a:pt x="9947959" y="91626"/>
                          <a:pt x="9446622" y="38818"/>
                          <a:pt x="9201150" y="27433"/>
                        </a:cubicBezTo>
                        <a:cubicBezTo>
                          <a:pt x="8890821" y="45185"/>
                          <a:pt x="8856332" y="2595"/>
                          <a:pt x="8543925" y="27433"/>
                        </a:cubicBezTo>
                        <a:cubicBezTo>
                          <a:pt x="8223267" y="53166"/>
                          <a:pt x="8283304" y="52519"/>
                          <a:pt x="8202168" y="27433"/>
                        </a:cubicBezTo>
                        <a:cubicBezTo>
                          <a:pt x="8094289" y="61139"/>
                          <a:pt x="7766866" y="-33396"/>
                          <a:pt x="7544943" y="27433"/>
                        </a:cubicBezTo>
                        <a:cubicBezTo>
                          <a:pt x="7314863" y="55130"/>
                          <a:pt x="7107264" y="25245"/>
                          <a:pt x="6992874" y="27433"/>
                        </a:cubicBezTo>
                        <a:cubicBezTo>
                          <a:pt x="6884782" y="17566"/>
                          <a:pt x="6638381" y="14651"/>
                          <a:pt x="6440805" y="27433"/>
                        </a:cubicBezTo>
                        <a:cubicBezTo>
                          <a:pt x="6208169" y="60980"/>
                          <a:pt x="6026010" y="30611"/>
                          <a:pt x="5888736" y="27433"/>
                        </a:cubicBezTo>
                        <a:cubicBezTo>
                          <a:pt x="5760021" y="12109"/>
                          <a:pt x="5584770" y="25900"/>
                          <a:pt x="5336667" y="27433"/>
                        </a:cubicBezTo>
                        <a:cubicBezTo>
                          <a:pt x="5037816" y="-12132"/>
                          <a:pt x="4848576" y="31026"/>
                          <a:pt x="4574286" y="27433"/>
                        </a:cubicBezTo>
                        <a:cubicBezTo>
                          <a:pt x="4271362" y="35230"/>
                          <a:pt x="4129109" y="33967"/>
                          <a:pt x="3917061" y="27433"/>
                        </a:cubicBezTo>
                        <a:cubicBezTo>
                          <a:pt x="3716743" y="26393"/>
                          <a:pt x="3654523" y="50447"/>
                          <a:pt x="3575304" y="27433"/>
                        </a:cubicBezTo>
                        <a:cubicBezTo>
                          <a:pt x="3521930" y="22984"/>
                          <a:pt x="3174876" y="12124"/>
                          <a:pt x="3023235" y="27433"/>
                        </a:cubicBezTo>
                        <a:cubicBezTo>
                          <a:pt x="2895732" y="10093"/>
                          <a:pt x="2623097" y="62755"/>
                          <a:pt x="2260854" y="27433"/>
                        </a:cubicBezTo>
                        <a:cubicBezTo>
                          <a:pt x="1927032" y="21370"/>
                          <a:pt x="1997337" y="17315"/>
                          <a:pt x="1813941" y="27433"/>
                        </a:cubicBezTo>
                        <a:cubicBezTo>
                          <a:pt x="1663537" y="71146"/>
                          <a:pt x="1153132" y="3152"/>
                          <a:pt x="946404" y="27433"/>
                        </a:cubicBezTo>
                        <a:cubicBezTo>
                          <a:pt x="678877" y="31893"/>
                          <a:pt x="444297" y="37107"/>
                          <a:pt x="0" y="27433"/>
                        </a:cubicBezTo>
                        <a:cubicBezTo>
                          <a:pt x="915" y="14581"/>
                          <a:pt x="-225" y="5575"/>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solidFill>
                <a:schemeClr val="tx1"/>
              </a:solidFill>
            </a:endParaRPr>
          </a:p>
        </p:txBody>
      </p:sp>
    </p:spTree>
    <p:extLst>
      <p:ext uri="{BB962C8B-B14F-4D97-AF65-F5344CB8AC3E}">
        <p14:creationId xmlns:p14="http://schemas.microsoft.com/office/powerpoint/2010/main" val="25852419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28AE282-8875-4F49-AB21-E1C2BCAEA1F6}"/>
              </a:ext>
            </a:extLst>
          </p:cNvPr>
          <p:cNvSpPr>
            <a:spLocks noGrp="1"/>
          </p:cNvSpPr>
          <p:nvPr>
            <p:ph type="title"/>
          </p:nvPr>
        </p:nvSpPr>
        <p:spPr>
          <a:xfrm>
            <a:off x="839793"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81712EA2-EF8C-4F18-BECF-AD121F72816A}"/>
              </a:ext>
            </a:extLst>
          </p:cNvPr>
          <p:cNvSpPr>
            <a:spLocks noGrp="1"/>
          </p:cNvSpPr>
          <p:nvPr>
            <p:ph type="body" idx="1"/>
          </p:nvPr>
        </p:nvSpPr>
        <p:spPr>
          <a:xfrm>
            <a:off x="839791" y="1938528"/>
            <a:ext cx="5157787" cy="823912"/>
          </a:xfrm>
        </p:spPr>
        <p:txBody>
          <a:bodyPr anchor="b">
            <a:normAutofit/>
          </a:bodyPr>
          <a:lstStyle>
            <a:lvl1pPr marL="0" indent="0">
              <a:buNone/>
              <a:defRPr sz="3598" b="1"/>
            </a:lvl1pPr>
            <a:lvl2pPr marL="457197" indent="0">
              <a:buNone/>
              <a:defRPr sz="2002" b="1"/>
            </a:lvl2pPr>
            <a:lvl3pPr marL="914392" indent="0">
              <a:buNone/>
              <a:defRPr sz="1801" b="1"/>
            </a:lvl3pPr>
            <a:lvl4pPr marL="1371590" indent="0">
              <a:buNone/>
              <a:defRPr sz="1600" b="1"/>
            </a:lvl4pPr>
            <a:lvl5pPr marL="1828787" indent="0">
              <a:buNone/>
              <a:defRPr sz="1600" b="1"/>
            </a:lvl5pPr>
            <a:lvl6pPr marL="2285984" indent="0">
              <a:buNone/>
              <a:defRPr sz="1600" b="1"/>
            </a:lvl6pPr>
            <a:lvl7pPr marL="2743183" indent="0">
              <a:buNone/>
              <a:defRPr sz="1600" b="1"/>
            </a:lvl7pPr>
            <a:lvl8pPr marL="3200376" indent="0">
              <a:buNone/>
              <a:defRPr sz="1600" b="1"/>
            </a:lvl8pPr>
            <a:lvl9pPr marL="3657575"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7D7B59D4-E93F-40C1-A1A2-F1867830C678}"/>
              </a:ext>
            </a:extLst>
          </p:cNvPr>
          <p:cNvSpPr>
            <a:spLocks noGrp="1"/>
          </p:cNvSpPr>
          <p:nvPr>
            <p:ph sz="half" idx="2"/>
          </p:nvPr>
        </p:nvSpPr>
        <p:spPr>
          <a:xfrm>
            <a:off x="839791" y="2926081"/>
            <a:ext cx="5157787" cy="32644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xmlns="" id="{6E810616-1C77-42AE-8449-D0B64E2B8475}"/>
              </a:ext>
            </a:extLst>
          </p:cNvPr>
          <p:cNvSpPr>
            <a:spLocks noGrp="1"/>
          </p:cNvSpPr>
          <p:nvPr>
            <p:ph type="body" sz="quarter" idx="3"/>
          </p:nvPr>
        </p:nvSpPr>
        <p:spPr>
          <a:xfrm>
            <a:off x="6172204" y="1938528"/>
            <a:ext cx="5183186" cy="823912"/>
          </a:xfrm>
        </p:spPr>
        <p:txBody>
          <a:bodyPr anchor="b">
            <a:normAutofit/>
          </a:bodyPr>
          <a:lstStyle>
            <a:lvl1pPr marL="0" indent="0">
              <a:buNone/>
              <a:defRPr sz="3598" b="1"/>
            </a:lvl1pPr>
            <a:lvl2pPr marL="457197" indent="0">
              <a:buNone/>
              <a:defRPr sz="2002" b="1"/>
            </a:lvl2pPr>
            <a:lvl3pPr marL="914392" indent="0">
              <a:buNone/>
              <a:defRPr sz="1801" b="1"/>
            </a:lvl3pPr>
            <a:lvl4pPr marL="1371590" indent="0">
              <a:buNone/>
              <a:defRPr sz="1600" b="1"/>
            </a:lvl4pPr>
            <a:lvl5pPr marL="1828787" indent="0">
              <a:buNone/>
              <a:defRPr sz="1600" b="1"/>
            </a:lvl5pPr>
            <a:lvl6pPr marL="2285984" indent="0">
              <a:buNone/>
              <a:defRPr sz="1600" b="1"/>
            </a:lvl6pPr>
            <a:lvl7pPr marL="2743183" indent="0">
              <a:buNone/>
              <a:defRPr sz="1600" b="1"/>
            </a:lvl7pPr>
            <a:lvl8pPr marL="3200376" indent="0">
              <a:buNone/>
              <a:defRPr sz="1600" b="1"/>
            </a:lvl8pPr>
            <a:lvl9pPr marL="3657575"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BA74E172-AFE8-48E4-BBB0-CA6D4EC1127C}"/>
              </a:ext>
            </a:extLst>
          </p:cNvPr>
          <p:cNvSpPr>
            <a:spLocks noGrp="1"/>
          </p:cNvSpPr>
          <p:nvPr>
            <p:ph sz="quarter" idx="4"/>
          </p:nvPr>
        </p:nvSpPr>
        <p:spPr>
          <a:xfrm>
            <a:off x="6172204" y="2926081"/>
            <a:ext cx="5183186" cy="32644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xmlns="" id="{4C9407CC-270D-4C98-B95C-7AE67D2E1913}"/>
              </a:ext>
            </a:extLst>
          </p:cNvPr>
          <p:cNvSpPr>
            <a:spLocks noGrp="1"/>
          </p:cNvSpPr>
          <p:nvPr>
            <p:ph type="dt" sz="half" idx="10"/>
          </p:nvPr>
        </p:nvSpPr>
        <p:spPr/>
        <p:txBody>
          <a:bodyPr/>
          <a:lstStyle/>
          <a:p>
            <a:fld id="{72345051-2045-45DA-935E-2E3CA1A69ADC}" type="datetimeFigureOut">
              <a:rPr lang="en-US" smtClean="0"/>
              <a:t>4/29/2020</a:t>
            </a:fld>
            <a:endParaRPr lang="en-US" dirty="0"/>
          </a:p>
        </p:txBody>
      </p:sp>
      <p:sp>
        <p:nvSpPr>
          <p:cNvPr id="8" name="Footer Placeholder 7">
            <a:extLst>
              <a:ext uri="{FF2B5EF4-FFF2-40B4-BE49-F238E27FC236}">
                <a16:creationId xmlns:a16="http://schemas.microsoft.com/office/drawing/2014/main" xmlns="" id="{454070D5-9B7B-47FC-9F75-F6AD9607452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xmlns=""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dirty="0"/>
          </a:p>
        </p:txBody>
      </p:sp>
      <p:sp>
        <p:nvSpPr>
          <p:cNvPr id="11" name="Rectangle 10" descr="Tag=AccentColor&#10;Flavor=Light&#10;Target=FillAndLine">
            <a:extLst>
              <a:ext uri="{FF2B5EF4-FFF2-40B4-BE49-F238E27FC236}">
                <a16:creationId xmlns:a16="http://schemas.microsoft.com/office/drawing/2014/main" xmlns="" id="{F634C457-AEBF-47D7-9200-BAD05D138B12}"/>
              </a:ext>
            </a:extLst>
          </p:cNvPr>
          <p:cNvSpPr/>
          <p:nvPr/>
        </p:nvSpPr>
        <p:spPr>
          <a:xfrm>
            <a:off x="838204" y="1709928"/>
            <a:ext cx="10515600" cy="27433"/>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xmlns="" sd="1219033472">
                  <a:custGeom>
                    <a:avLst/>
                    <a:gdLst>
                      <a:gd name="connsiteX0" fmla="*/ 0 w 10515600"/>
                      <a:gd name="connsiteY0" fmla="*/ 0 h 27433"/>
                      <a:gd name="connsiteX1" fmla="*/ 446913 w 10515600"/>
                      <a:gd name="connsiteY1" fmla="*/ 0 h 27433"/>
                      <a:gd name="connsiteX2" fmla="*/ 1104138 w 10515600"/>
                      <a:gd name="connsiteY2" fmla="*/ 0 h 27433"/>
                      <a:gd name="connsiteX3" fmla="*/ 1866519 w 10515600"/>
                      <a:gd name="connsiteY3" fmla="*/ 0 h 27433"/>
                      <a:gd name="connsiteX4" fmla="*/ 2208276 w 10515600"/>
                      <a:gd name="connsiteY4" fmla="*/ 0 h 27433"/>
                      <a:gd name="connsiteX5" fmla="*/ 2550033 w 10515600"/>
                      <a:gd name="connsiteY5" fmla="*/ 0 h 27433"/>
                      <a:gd name="connsiteX6" fmla="*/ 3417570 w 10515600"/>
                      <a:gd name="connsiteY6" fmla="*/ 0 h 27433"/>
                      <a:gd name="connsiteX7" fmla="*/ 4074795 w 10515600"/>
                      <a:gd name="connsiteY7" fmla="*/ 0 h 27433"/>
                      <a:gd name="connsiteX8" fmla="*/ 4416552 w 10515600"/>
                      <a:gd name="connsiteY8" fmla="*/ 0 h 27433"/>
                      <a:gd name="connsiteX9" fmla="*/ 5073777 w 10515600"/>
                      <a:gd name="connsiteY9" fmla="*/ 0 h 27433"/>
                      <a:gd name="connsiteX10" fmla="*/ 5941314 w 10515600"/>
                      <a:gd name="connsiteY10" fmla="*/ 0 h 27433"/>
                      <a:gd name="connsiteX11" fmla="*/ 6493383 w 10515600"/>
                      <a:gd name="connsiteY11" fmla="*/ 0 h 27433"/>
                      <a:gd name="connsiteX12" fmla="*/ 7045452 w 10515600"/>
                      <a:gd name="connsiteY12" fmla="*/ 0 h 27433"/>
                      <a:gd name="connsiteX13" fmla="*/ 7702677 w 10515600"/>
                      <a:gd name="connsiteY13" fmla="*/ 0 h 27433"/>
                      <a:gd name="connsiteX14" fmla="*/ 8465058 w 10515600"/>
                      <a:gd name="connsiteY14" fmla="*/ 0 h 27433"/>
                      <a:gd name="connsiteX15" fmla="*/ 9227439 w 10515600"/>
                      <a:gd name="connsiteY15" fmla="*/ 0 h 27433"/>
                      <a:gd name="connsiteX16" fmla="*/ 10515600 w 10515600"/>
                      <a:gd name="connsiteY16" fmla="*/ 0 h 27433"/>
                      <a:gd name="connsiteX17" fmla="*/ 10515600 w 10515600"/>
                      <a:gd name="connsiteY17" fmla="*/ 27433 h 27433"/>
                      <a:gd name="connsiteX18" fmla="*/ 10068687 w 10515600"/>
                      <a:gd name="connsiteY18" fmla="*/ 27433 h 27433"/>
                      <a:gd name="connsiteX19" fmla="*/ 9201150 w 10515600"/>
                      <a:gd name="connsiteY19" fmla="*/ 27433 h 27433"/>
                      <a:gd name="connsiteX20" fmla="*/ 8543925 w 10515600"/>
                      <a:gd name="connsiteY20" fmla="*/ 27433 h 27433"/>
                      <a:gd name="connsiteX21" fmla="*/ 8202168 w 10515600"/>
                      <a:gd name="connsiteY21" fmla="*/ 27433 h 27433"/>
                      <a:gd name="connsiteX22" fmla="*/ 7544943 w 10515600"/>
                      <a:gd name="connsiteY22" fmla="*/ 27433 h 27433"/>
                      <a:gd name="connsiteX23" fmla="*/ 6992874 w 10515600"/>
                      <a:gd name="connsiteY23" fmla="*/ 27433 h 27433"/>
                      <a:gd name="connsiteX24" fmla="*/ 6440805 w 10515600"/>
                      <a:gd name="connsiteY24" fmla="*/ 27433 h 27433"/>
                      <a:gd name="connsiteX25" fmla="*/ 5888736 w 10515600"/>
                      <a:gd name="connsiteY25" fmla="*/ 27433 h 27433"/>
                      <a:gd name="connsiteX26" fmla="*/ 5336667 w 10515600"/>
                      <a:gd name="connsiteY26" fmla="*/ 27433 h 27433"/>
                      <a:gd name="connsiteX27" fmla="*/ 4574286 w 10515600"/>
                      <a:gd name="connsiteY27" fmla="*/ 27433 h 27433"/>
                      <a:gd name="connsiteX28" fmla="*/ 3917061 w 10515600"/>
                      <a:gd name="connsiteY28" fmla="*/ 27433 h 27433"/>
                      <a:gd name="connsiteX29" fmla="*/ 3575304 w 10515600"/>
                      <a:gd name="connsiteY29" fmla="*/ 27433 h 27433"/>
                      <a:gd name="connsiteX30" fmla="*/ 3023235 w 10515600"/>
                      <a:gd name="connsiteY30" fmla="*/ 27433 h 27433"/>
                      <a:gd name="connsiteX31" fmla="*/ 2260854 w 10515600"/>
                      <a:gd name="connsiteY31" fmla="*/ 27433 h 27433"/>
                      <a:gd name="connsiteX32" fmla="*/ 1813941 w 10515600"/>
                      <a:gd name="connsiteY32" fmla="*/ 27433 h 27433"/>
                      <a:gd name="connsiteX33" fmla="*/ 946404 w 10515600"/>
                      <a:gd name="connsiteY33" fmla="*/ 27433 h 27433"/>
                      <a:gd name="connsiteX34" fmla="*/ 0 w 10515600"/>
                      <a:gd name="connsiteY34" fmla="*/ 27433 h 27433"/>
                      <a:gd name="connsiteX35" fmla="*/ 0 w 10515600"/>
                      <a:gd name="connsiteY35" fmla="*/ 0 h 27433"/>
                      <a:gd name="connsiteX0" fmla="*/ 0 w 10515600"/>
                      <a:gd name="connsiteY0" fmla="*/ 0 h 27433"/>
                      <a:gd name="connsiteX1" fmla="*/ 552069 w 10515600"/>
                      <a:gd name="connsiteY1" fmla="*/ 0 h 27433"/>
                      <a:gd name="connsiteX2" fmla="*/ 893826 w 10515600"/>
                      <a:gd name="connsiteY2" fmla="*/ 0 h 27433"/>
                      <a:gd name="connsiteX3" fmla="*/ 1761363 w 10515600"/>
                      <a:gd name="connsiteY3" fmla="*/ 0 h 27433"/>
                      <a:gd name="connsiteX4" fmla="*/ 2313432 w 10515600"/>
                      <a:gd name="connsiteY4" fmla="*/ 0 h 27433"/>
                      <a:gd name="connsiteX5" fmla="*/ 2865501 w 10515600"/>
                      <a:gd name="connsiteY5" fmla="*/ 0 h 27433"/>
                      <a:gd name="connsiteX6" fmla="*/ 3733038 w 10515600"/>
                      <a:gd name="connsiteY6" fmla="*/ 0 h 27433"/>
                      <a:gd name="connsiteX7" fmla="*/ 4179951 w 10515600"/>
                      <a:gd name="connsiteY7" fmla="*/ 0 h 27433"/>
                      <a:gd name="connsiteX8" fmla="*/ 5047488 w 10515600"/>
                      <a:gd name="connsiteY8" fmla="*/ 0 h 27433"/>
                      <a:gd name="connsiteX9" fmla="*/ 5915025 w 10515600"/>
                      <a:gd name="connsiteY9" fmla="*/ 0 h 27433"/>
                      <a:gd name="connsiteX10" fmla="*/ 6572250 w 10515600"/>
                      <a:gd name="connsiteY10" fmla="*/ 0 h 27433"/>
                      <a:gd name="connsiteX11" fmla="*/ 7439787 w 10515600"/>
                      <a:gd name="connsiteY11" fmla="*/ 0 h 27433"/>
                      <a:gd name="connsiteX12" fmla="*/ 7991856 w 10515600"/>
                      <a:gd name="connsiteY12" fmla="*/ 0 h 27433"/>
                      <a:gd name="connsiteX13" fmla="*/ 8543925 w 10515600"/>
                      <a:gd name="connsiteY13" fmla="*/ 0 h 27433"/>
                      <a:gd name="connsiteX14" fmla="*/ 9306306 w 10515600"/>
                      <a:gd name="connsiteY14" fmla="*/ 0 h 27433"/>
                      <a:gd name="connsiteX15" fmla="*/ 9858375 w 10515600"/>
                      <a:gd name="connsiteY15" fmla="*/ 0 h 27433"/>
                      <a:gd name="connsiteX16" fmla="*/ 10515600 w 10515600"/>
                      <a:gd name="connsiteY16" fmla="*/ 0 h 27433"/>
                      <a:gd name="connsiteX17" fmla="*/ 10515600 w 10515600"/>
                      <a:gd name="connsiteY17" fmla="*/ 27433 h 27433"/>
                      <a:gd name="connsiteX18" fmla="*/ 9753219 w 10515600"/>
                      <a:gd name="connsiteY18" fmla="*/ 27433 h 27433"/>
                      <a:gd name="connsiteX19" fmla="*/ 9411462 w 10515600"/>
                      <a:gd name="connsiteY19" fmla="*/ 27433 h 27433"/>
                      <a:gd name="connsiteX20" fmla="*/ 8964549 w 10515600"/>
                      <a:gd name="connsiteY20" fmla="*/ 27433 h 27433"/>
                      <a:gd name="connsiteX21" fmla="*/ 8097012 w 10515600"/>
                      <a:gd name="connsiteY21" fmla="*/ 27433 h 27433"/>
                      <a:gd name="connsiteX22" fmla="*/ 7439787 w 10515600"/>
                      <a:gd name="connsiteY22" fmla="*/ 27433 h 27433"/>
                      <a:gd name="connsiteX23" fmla="*/ 6992874 w 10515600"/>
                      <a:gd name="connsiteY23" fmla="*/ 27433 h 27433"/>
                      <a:gd name="connsiteX24" fmla="*/ 6335649 w 10515600"/>
                      <a:gd name="connsiteY24" fmla="*/ 27433 h 27433"/>
                      <a:gd name="connsiteX25" fmla="*/ 5993892 w 10515600"/>
                      <a:gd name="connsiteY25" fmla="*/ 27433 h 27433"/>
                      <a:gd name="connsiteX26" fmla="*/ 5652135 w 10515600"/>
                      <a:gd name="connsiteY26" fmla="*/ 27433 h 27433"/>
                      <a:gd name="connsiteX27" fmla="*/ 4994910 w 10515600"/>
                      <a:gd name="connsiteY27" fmla="*/ 27433 h 27433"/>
                      <a:gd name="connsiteX28" fmla="*/ 4547997 w 10515600"/>
                      <a:gd name="connsiteY28" fmla="*/ 27433 h 27433"/>
                      <a:gd name="connsiteX29" fmla="*/ 3785616 w 10515600"/>
                      <a:gd name="connsiteY29" fmla="*/ 27433 h 27433"/>
                      <a:gd name="connsiteX30" fmla="*/ 3338703 w 10515600"/>
                      <a:gd name="connsiteY30" fmla="*/ 27433 h 27433"/>
                      <a:gd name="connsiteX31" fmla="*/ 2576322 w 10515600"/>
                      <a:gd name="connsiteY31" fmla="*/ 27433 h 27433"/>
                      <a:gd name="connsiteX32" fmla="*/ 2234565 w 10515600"/>
                      <a:gd name="connsiteY32" fmla="*/ 27433 h 27433"/>
                      <a:gd name="connsiteX33" fmla="*/ 1472184 w 10515600"/>
                      <a:gd name="connsiteY33" fmla="*/ 27433 h 27433"/>
                      <a:gd name="connsiteX34" fmla="*/ 1025271 w 10515600"/>
                      <a:gd name="connsiteY34" fmla="*/ 27433 h 27433"/>
                      <a:gd name="connsiteX35" fmla="*/ 683514 w 10515600"/>
                      <a:gd name="connsiteY35" fmla="*/ 27433 h 27433"/>
                      <a:gd name="connsiteX36" fmla="*/ 0 w 10515600"/>
                      <a:gd name="connsiteY36" fmla="*/ 27433 h 27433"/>
                      <a:gd name="connsiteX37" fmla="*/ 0 w 10515600"/>
                      <a:gd name="connsiteY37" fmla="*/ 0 h 27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515600" h="27433" fill="none" extrusionOk="0">
                        <a:moveTo>
                          <a:pt x="0" y="0"/>
                        </a:moveTo>
                        <a:cubicBezTo>
                          <a:pt x="114220" y="-11800"/>
                          <a:pt x="253320" y="-2889"/>
                          <a:pt x="446913" y="0"/>
                        </a:cubicBezTo>
                        <a:cubicBezTo>
                          <a:pt x="616389" y="-20368"/>
                          <a:pt x="845544" y="-11532"/>
                          <a:pt x="1104138" y="0"/>
                        </a:cubicBezTo>
                        <a:cubicBezTo>
                          <a:pt x="1374612" y="16601"/>
                          <a:pt x="1509930" y="3724"/>
                          <a:pt x="1866519" y="0"/>
                        </a:cubicBezTo>
                        <a:cubicBezTo>
                          <a:pt x="2227267" y="2493"/>
                          <a:pt x="2042751" y="-24730"/>
                          <a:pt x="2208276" y="0"/>
                        </a:cubicBezTo>
                        <a:cubicBezTo>
                          <a:pt x="2372929" y="-13990"/>
                          <a:pt x="2419983" y="8317"/>
                          <a:pt x="2550033" y="0"/>
                        </a:cubicBezTo>
                        <a:cubicBezTo>
                          <a:pt x="2633097" y="-6178"/>
                          <a:pt x="3105540" y="-7670"/>
                          <a:pt x="3417570" y="0"/>
                        </a:cubicBezTo>
                        <a:cubicBezTo>
                          <a:pt x="3755126" y="-18104"/>
                          <a:pt x="3946752" y="-8618"/>
                          <a:pt x="4074795" y="0"/>
                        </a:cubicBezTo>
                        <a:cubicBezTo>
                          <a:pt x="4234022" y="4410"/>
                          <a:pt x="4279660" y="4133"/>
                          <a:pt x="4416552" y="0"/>
                        </a:cubicBezTo>
                        <a:cubicBezTo>
                          <a:pt x="4547663" y="25077"/>
                          <a:pt x="4910883" y="20799"/>
                          <a:pt x="5073777" y="0"/>
                        </a:cubicBezTo>
                        <a:cubicBezTo>
                          <a:pt x="5255982" y="-6549"/>
                          <a:pt x="5534617" y="53891"/>
                          <a:pt x="5941314" y="0"/>
                        </a:cubicBezTo>
                        <a:cubicBezTo>
                          <a:pt x="6259754" y="-28449"/>
                          <a:pt x="6313337" y="-10048"/>
                          <a:pt x="6493383" y="0"/>
                        </a:cubicBezTo>
                        <a:cubicBezTo>
                          <a:pt x="6661720" y="1181"/>
                          <a:pt x="6901194" y="-1731"/>
                          <a:pt x="7045452" y="0"/>
                        </a:cubicBezTo>
                        <a:cubicBezTo>
                          <a:pt x="7149988" y="-12597"/>
                          <a:pt x="7490775" y="18530"/>
                          <a:pt x="7702677" y="0"/>
                        </a:cubicBezTo>
                        <a:cubicBezTo>
                          <a:pt x="7898476" y="-20130"/>
                          <a:pt x="8283736" y="-29912"/>
                          <a:pt x="8465058" y="0"/>
                        </a:cubicBezTo>
                        <a:cubicBezTo>
                          <a:pt x="8624316" y="23360"/>
                          <a:pt x="8928492" y="-4217"/>
                          <a:pt x="9227439" y="0"/>
                        </a:cubicBezTo>
                        <a:cubicBezTo>
                          <a:pt x="9509878" y="20826"/>
                          <a:pt x="10093827" y="11243"/>
                          <a:pt x="10515600" y="0"/>
                        </a:cubicBezTo>
                        <a:cubicBezTo>
                          <a:pt x="10515392" y="12419"/>
                          <a:pt x="10515697" y="14813"/>
                          <a:pt x="10515600" y="27433"/>
                        </a:cubicBezTo>
                        <a:cubicBezTo>
                          <a:pt x="10321721" y="11477"/>
                          <a:pt x="10222961" y="12783"/>
                          <a:pt x="10068687" y="27433"/>
                        </a:cubicBezTo>
                        <a:cubicBezTo>
                          <a:pt x="9947010" y="-39948"/>
                          <a:pt x="9519884" y="-3625"/>
                          <a:pt x="9201150" y="27433"/>
                        </a:cubicBezTo>
                        <a:cubicBezTo>
                          <a:pt x="8893010" y="48584"/>
                          <a:pt x="8868254" y="1486"/>
                          <a:pt x="8543925" y="27433"/>
                        </a:cubicBezTo>
                        <a:cubicBezTo>
                          <a:pt x="8223384" y="61928"/>
                          <a:pt x="8295543" y="30551"/>
                          <a:pt x="8202168" y="27433"/>
                        </a:cubicBezTo>
                        <a:cubicBezTo>
                          <a:pt x="8141576" y="19152"/>
                          <a:pt x="7792773" y="-46170"/>
                          <a:pt x="7544943" y="27433"/>
                        </a:cubicBezTo>
                        <a:cubicBezTo>
                          <a:pt x="7289053" y="48651"/>
                          <a:pt x="7112059" y="46642"/>
                          <a:pt x="6992874" y="27433"/>
                        </a:cubicBezTo>
                        <a:cubicBezTo>
                          <a:pt x="6865428" y="42971"/>
                          <a:pt x="6698878" y="-2571"/>
                          <a:pt x="6440805" y="27433"/>
                        </a:cubicBezTo>
                        <a:cubicBezTo>
                          <a:pt x="6213948" y="43875"/>
                          <a:pt x="6037998" y="39870"/>
                          <a:pt x="5888736" y="27433"/>
                        </a:cubicBezTo>
                        <a:cubicBezTo>
                          <a:pt x="5754130" y="13150"/>
                          <a:pt x="5588725" y="38903"/>
                          <a:pt x="5336667" y="27433"/>
                        </a:cubicBezTo>
                        <a:cubicBezTo>
                          <a:pt x="5105630" y="12463"/>
                          <a:pt x="4839805" y="70884"/>
                          <a:pt x="4574286" y="27433"/>
                        </a:cubicBezTo>
                        <a:cubicBezTo>
                          <a:pt x="4268723" y="-2915"/>
                          <a:pt x="4132707" y="26264"/>
                          <a:pt x="3917061" y="27433"/>
                        </a:cubicBezTo>
                        <a:cubicBezTo>
                          <a:pt x="3707491" y="19060"/>
                          <a:pt x="3662625" y="36219"/>
                          <a:pt x="3575304" y="27433"/>
                        </a:cubicBezTo>
                        <a:cubicBezTo>
                          <a:pt x="3501577" y="31368"/>
                          <a:pt x="3216551" y="45185"/>
                          <a:pt x="3023235" y="27433"/>
                        </a:cubicBezTo>
                        <a:cubicBezTo>
                          <a:pt x="2897328" y="-28002"/>
                          <a:pt x="2612254" y="289"/>
                          <a:pt x="2260854" y="27433"/>
                        </a:cubicBezTo>
                        <a:cubicBezTo>
                          <a:pt x="1929006" y="21046"/>
                          <a:pt x="1999174" y="13544"/>
                          <a:pt x="1813941" y="27433"/>
                        </a:cubicBezTo>
                        <a:cubicBezTo>
                          <a:pt x="1678211" y="55701"/>
                          <a:pt x="1194438" y="8215"/>
                          <a:pt x="946404" y="27433"/>
                        </a:cubicBezTo>
                        <a:cubicBezTo>
                          <a:pt x="699122" y="-7866"/>
                          <a:pt x="408390" y="55603"/>
                          <a:pt x="0" y="27433"/>
                        </a:cubicBezTo>
                        <a:cubicBezTo>
                          <a:pt x="-347" y="15155"/>
                          <a:pt x="623" y="6531"/>
                          <a:pt x="0" y="0"/>
                        </a:cubicBezTo>
                        <a:close/>
                      </a:path>
                      <a:path w="10515600" h="27433" stroke="0" extrusionOk="0">
                        <a:moveTo>
                          <a:pt x="0" y="0"/>
                        </a:moveTo>
                        <a:cubicBezTo>
                          <a:pt x="211919" y="-2016"/>
                          <a:pt x="316177" y="40510"/>
                          <a:pt x="552069" y="0"/>
                        </a:cubicBezTo>
                        <a:cubicBezTo>
                          <a:pt x="772542" y="-20901"/>
                          <a:pt x="764083" y="-14676"/>
                          <a:pt x="893826" y="0"/>
                        </a:cubicBezTo>
                        <a:cubicBezTo>
                          <a:pt x="1063279" y="30541"/>
                          <a:pt x="1474625" y="5835"/>
                          <a:pt x="1761363" y="0"/>
                        </a:cubicBezTo>
                        <a:cubicBezTo>
                          <a:pt x="2080097" y="18653"/>
                          <a:pt x="2113941" y="5885"/>
                          <a:pt x="2313432" y="0"/>
                        </a:cubicBezTo>
                        <a:cubicBezTo>
                          <a:pt x="2500076" y="-14444"/>
                          <a:pt x="2737142" y="-28064"/>
                          <a:pt x="2865501" y="0"/>
                        </a:cubicBezTo>
                        <a:cubicBezTo>
                          <a:pt x="2981992" y="57856"/>
                          <a:pt x="3381601" y="38492"/>
                          <a:pt x="3733038" y="0"/>
                        </a:cubicBezTo>
                        <a:cubicBezTo>
                          <a:pt x="4123625" y="-20113"/>
                          <a:pt x="4011408" y="-7379"/>
                          <a:pt x="4179951" y="0"/>
                        </a:cubicBezTo>
                        <a:cubicBezTo>
                          <a:pt x="4401000" y="14701"/>
                          <a:pt x="4699781" y="38888"/>
                          <a:pt x="5047488" y="0"/>
                        </a:cubicBezTo>
                        <a:cubicBezTo>
                          <a:pt x="5344309" y="10184"/>
                          <a:pt x="5694909" y="-11742"/>
                          <a:pt x="5915025" y="0"/>
                        </a:cubicBezTo>
                        <a:cubicBezTo>
                          <a:pt x="6179130" y="12377"/>
                          <a:pt x="6292101" y="5974"/>
                          <a:pt x="6572250" y="0"/>
                        </a:cubicBezTo>
                        <a:cubicBezTo>
                          <a:pt x="6821590" y="4090"/>
                          <a:pt x="7144852" y="37732"/>
                          <a:pt x="7439787" y="0"/>
                        </a:cubicBezTo>
                        <a:cubicBezTo>
                          <a:pt x="7764493" y="10634"/>
                          <a:pt x="7845466" y="8147"/>
                          <a:pt x="7991856" y="0"/>
                        </a:cubicBezTo>
                        <a:cubicBezTo>
                          <a:pt x="8112165" y="13944"/>
                          <a:pt x="8288646" y="-15108"/>
                          <a:pt x="8543925" y="0"/>
                        </a:cubicBezTo>
                        <a:cubicBezTo>
                          <a:pt x="8756386" y="10360"/>
                          <a:pt x="8980709" y="37202"/>
                          <a:pt x="9306306" y="0"/>
                        </a:cubicBezTo>
                        <a:cubicBezTo>
                          <a:pt x="9626503" y="-56859"/>
                          <a:pt x="9733223" y="-27305"/>
                          <a:pt x="9858375" y="0"/>
                        </a:cubicBezTo>
                        <a:cubicBezTo>
                          <a:pt x="9984686" y="54583"/>
                          <a:pt x="10380723" y="24109"/>
                          <a:pt x="10515600" y="0"/>
                        </a:cubicBezTo>
                        <a:cubicBezTo>
                          <a:pt x="10516647" y="5307"/>
                          <a:pt x="10515742" y="21160"/>
                          <a:pt x="10515600" y="27433"/>
                        </a:cubicBezTo>
                        <a:cubicBezTo>
                          <a:pt x="10311888" y="52717"/>
                          <a:pt x="10081327" y="-8497"/>
                          <a:pt x="9753219" y="27433"/>
                        </a:cubicBezTo>
                        <a:cubicBezTo>
                          <a:pt x="9430822" y="53811"/>
                          <a:pt x="9501642" y="26597"/>
                          <a:pt x="9411462" y="27433"/>
                        </a:cubicBezTo>
                        <a:cubicBezTo>
                          <a:pt x="9357667" y="47374"/>
                          <a:pt x="9193071" y="36349"/>
                          <a:pt x="8964549" y="27433"/>
                        </a:cubicBezTo>
                        <a:cubicBezTo>
                          <a:pt x="8754176" y="31378"/>
                          <a:pt x="8323905" y="68496"/>
                          <a:pt x="8097012" y="27433"/>
                        </a:cubicBezTo>
                        <a:cubicBezTo>
                          <a:pt x="7921430" y="-2734"/>
                          <a:pt x="7640522" y="36160"/>
                          <a:pt x="7439787" y="27433"/>
                        </a:cubicBezTo>
                        <a:cubicBezTo>
                          <a:pt x="7273637" y="-4840"/>
                          <a:pt x="7160437" y="12842"/>
                          <a:pt x="6992874" y="27433"/>
                        </a:cubicBezTo>
                        <a:cubicBezTo>
                          <a:pt x="6869980" y="6305"/>
                          <a:pt x="6540193" y="99458"/>
                          <a:pt x="6335649" y="27433"/>
                        </a:cubicBezTo>
                        <a:cubicBezTo>
                          <a:pt x="6139123" y="3107"/>
                          <a:pt x="6101935" y="4355"/>
                          <a:pt x="5993892" y="27433"/>
                        </a:cubicBezTo>
                        <a:cubicBezTo>
                          <a:pt x="5888734" y="39413"/>
                          <a:pt x="5782533" y="16691"/>
                          <a:pt x="5652135" y="27433"/>
                        </a:cubicBezTo>
                        <a:cubicBezTo>
                          <a:pt x="5549553" y="21153"/>
                          <a:pt x="5183222" y="-19785"/>
                          <a:pt x="4994910" y="27433"/>
                        </a:cubicBezTo>
                        <a:cubicBezTo>
                          <a:pt x="4809024" y="61599"/>
                          <a:pt x="4649745" y="19821"/>
                          <a:pt x="4547997" y="27433"/>
                        </a:cubicBezTo>
                        <a:cubicBezTo>
                          <a:pt x="4428810" y="-12230"/>
                          <a:pt x="4164014" y="51841"/>
                          <a:pt x="3785616" y="27433"/>
                        </a:cubicBezTo>
                        <a:cubicBezTo>
                          <a:pt x="3411796" y="27758"/>
                          <a:pt x="3543032" y="52788"/>
                          <a:pt x="3338703" y="27433"/>
                        </a:cubicBezTo>
                        <a:cubicBezTo>
                          <a:pt x="3117151" y="22689"/>
                          <a:pt x="2783844" y="6170"/>
                          <a:pt x="2576322" y="27433"/>
                        </a:cubicBezTo>
                        <a:cubicBezTo>
                          <a:pt x="2369652" y="9611"/>
                          <a:pt x="2343135" y="16259"/>
                          <a:pt x="2234565" y="27433"/>
                        </a:cubicBezTo>
                        <a:cubicBezTo>
                          <a:pt x="2129772" y="62249"/>
                          <a:pt x="1826785" y="33845"/>
                          <a:pt x="1472184" y="27433"/>
                        </a:cubicBezTo>
                        <a:cubicBezTo>
                          <a:pt x="1161216" y="2798"/>
                          <a:pt x="1210304" y="37054"/>
                          <a:pt x="1025271" y="27433"/>
                        </a:cubicBezTo>
                        <a:cubicBezTo>
                          <a:pt x="846595" y="17106"/>
                          <a:pt x="846808" y="18044"/>
                          <a:pt x="683514" y="27433"/>
                        </a:cubicBezTo>
                        <a:cubicBezTo>
                          <a:pt x="484621" y="38101"/>
                          <a:pt x="301760" y="33962"/>
                          <a:pt x="0" y="27433"/>
                        </a:cubicBezTo>
                        <a:cubicBezTo>
                          <a:pt x="1" y="19656"/>
                          <a:pt x="-1119" y="10874"/>
                          <a:pt x="0" y="0"/>
                        </a:cubicBezTo>
                        <a:close/>
                      </a:path>
                      <a:path w="10515600" h="27433" fill="none" stroke="0" extrusionOk="0">
                        <a:moveTo>
                          <a:pt x="0" y="0"/>
                        </a:moveTo>
                        <a:cubicBezTo>
                          <a:pt x="103862" y="-24109"/>
                          <a:pt x="222532" y="3854"/>
                          <a:pt x="446913" y="0"/>
                        </a:cubicBezTo>
                        <a:cubicBezTo>
                          <a:pt x="685328" y="16953"/>
                          <a:pt x="813048" y="-6166"/>
                          <a:pt x="1104138" y="0"/>
                        </a:cubicBezTo>
                        <a:cubicBezTo>
                          <a:pt x="1346730" y="26724"/>
                          <a:pt x="1494649" y="6099"/>
                          <a:pt x="1866519" y="0"/>
                        </a:cubicBezTo>
                        <a:cubicBezTo>
                          <a:pt x="2220423" y="-10606"/>
                          <a:pt x="2054599" y="17153"/>
                          <a:pt x="2208276" y="0"/>
                        </a:cubicBezTo>
                        <a:cubicBezTo>
                          <a:pt x="2374659" y="-11775"/>
                          <a:pt x="2424167" y="183"/>
                          <a:pt x="2550033" y="0"/>
                        </a:cubicBezTo>
                        <a:cubicBezTo>
                          <a:pt x="2644786" y="-15375"/>
                          <a:pt x="3082537" y="18532"/>
                          <a:pt x="3417570" y="0"/>
                        </a:cubicBezTo>
                        <a:cubicBezTo>
                          <a:pt x="3733941" y="-32847"/>
                          <a:pt x="3909334" y="3085"/>
                          <a:pt x="4074795" y="0"/>
                        </a:cubicBezTo>
                        <a:cubicBezTo>
                          <a:pt x="4237749" y="8583"/>
                          <a:pt x="4286465" y="7395"/>
                          <a:pt x="4416552" y="0"/>
                        </a:cubicBezTo>
                        <a:cubicBezTo>
                          <a:pt x="4546370" y="-6872"/>
                          <a:pt x="4918723" y="28447"/>
                          <a:pt x="5073777" y="0"/>
                        </a:cubicBezTo>
                        <a:cubicBezTo>
                          <a:pt x="5237148" y="-18058"/>
                          <a:pt x="5618746" y="101174"/>
                          <a:pt x="5941314" y="0"/>
                        </a:cubicBezTo>
                        <a:cubicBezTo>
                          <a:pt x="6272741" y="-28840"/>
                          <a:pt x="6315253" y="5089"/>
                          <a:pt x="6493383" y="0"/>
                        </a:cubicBezTo>
                        <a:cubicBezTo>
                          <a:pt x="6693958" y="-21269"/>
                          <a:pt x="6903346" y="-25197"/>
                          <a:pt x="7045452" y="0"/>
                        </a:cubicBezTo>
                        <a:cubicBezTo>
                          <a:pt x="7147460" y="27824"/>
                          <a:pt x="7460058" y="4894"/>
                          <a:pt x="7702677" y="0"/>
                        </a:cubicBezTo>
                        <a:cubicBezTo>
                          <a:pt x="7913716" y="-18344"/>
                          <a:pt x="8289421" y="-47909"/>
                          <a:pt x="8465058" y="0"/>
                        </a:cubicBezTo>
                        <a:cubicBezTo>
                          <a:pt x="8637000" y="420"/>
                          <a:pt x="8889033" y="26760"/>
                          <a:pt x="9227439" y="0"/>
                        </a:cubicBezTo>
                        <a:cubicBezTo>
                          <a:pt x="9512835" y="21300"/>
                          <a:pt x="10136160" y="5354"/>
                          <a:pt x="10515600" y="0"/>
                        </a:cubicBezTo>
                        <a:cubicBezTo>
                          <a:pt x="10515781" y="12508"/>
                          <a:pt x="10516008" y="14417"/>
                          <a:pt x="10515600" y="27433"/>
                        </a:cubicBezTo>
                        <a:cubicBezTo>
                          <a:pt x="10336752" y="26227"/>
                          <a:pt x="10198048" y="32424"/>
                          <a:pt x="10068687" y="27433"/>
                        </a:cubicBezTo>
                        <a:cubicBezTo>
                          <a:pt x="9947959" y="91626"/>
                          <a:pt x="9446622" y="38818"/>
                          <a:pt x="9201150" y="27433"/>
                        </a:cubicBezTo>
                        <a:cubicBezTo>
                          <a:pt x="8890821" y="45185"/>
                          <a:pt x="8856332" y="2595"/>
                          <a:pt x="8543925" y="27433"/>
                        </a:cubicBezTo>
                        <a:cubicBezTo>
                          <a:pt x="8223267" y="53166"/>
                          <a:pt x="8283304" y="52519"/>
                          <a:pt x="8202168" y="27433"/>
                        </a:cubicBezTo>
                        <a:cubicBezTo>
                          <a:pt x="8094289" y="61139"/>
                          <a:pt x="7766866" y="-33396"/>
                          <a:pt x="7544943" y="27433"/>
                        </a:cubicBezTo>
                        <a:cubicBezTo>
                          <a:pt x="7314863" y="55130"/>
                          <a:pt x="7107264" y="25245"/>
                          <a:pt x="6992874" y="27433"/>
                        </a:cubicBezTo>
                        <a:cubicBezTo>
                          <a:pt x="6884782" y="17566"/>
                          <a:pt x="6638381" y="14651"/>
                          <a:pt x="6440805" y="27433"/>
                        </a:cubicBezTo>
                        <a:cubicBezTo>
                          <a:pt x="6208169" y="60980"/>
                          <a:pt x="6026010" y="30611"/>
                          <a:pt x="5888736" y="27433"/>
                        </a:cubicBezTo>
                        <a:cubicBezTo>
                          <a:pt x="5760021" y="12109"/>
                          <a:pt x="5584770" y="25900"/>
                          <a:pt x="5336667" y="27433"/>
                        </a:cubicBezTo>
                        <a:cubicBezTo>
                          <a:pt x="5037816" y="-12132"/>
                          <a:pt x="4848576" y="31026"/>
                          <a:pt x="4574286" y="27433"/>
                        </a:cubicBezTo>
                        <a:cubicBezTo>
                          <a:pt x="4271362" y="35230"/>
                          <a:pt x="4129109" y="33967"/>
                          <a:pt x="3917061" y="27433"/>
                        </a:cubicBezTo>
                        <a:cubicBezTo>
                          <a:pt x="3716743" y="26393"/>
                          <a:pt x="3654523" y="50447"/>
                          <a:pt x="3575304" y="27433"/>
                        </a:cubicBezTo>
                        <a:cubicBezTo>
                          <a:pt x="3521930" y="22984"/>
                          <a:pt x="3174876" y="12124"/>
                          <a:pt x="3023235" y="27433"/>
                        </a:cubicBezTo>
                        <a:cubicBezTo>
                          <a:pt x="2895732" y="10093"/>
                          <a:pt x="2623097" y="62755"/>
                          <a:pt x="2260854" y="27433"/>
                        </a:cubicBezTo>
                        <a:cubicBezTo>
                          <a:pt x="1927032" y="21370"/>
                          <a:pt x="1997337" y="17315"/>
                          <a:pt x="1813941" y="27433"/>
                        </a:cubicBezTo>
                        <a:cubicBezTo>
                          <a:pt x="1663537" y="71146"/>
                          <a:pt x="1153132" y="3152"/>
                          <a:pt x="946404" y="27433"/>
                        </a:cubicBezTo>
                        <a:cubicBezTo>
                          <a:pt x="678877" y="31893"/>
                          <a:pt x="444297" y="37107"/>
                          <a:pt x="0" y="27433"/>
                        </a:cubicBezTo>
                        <a:cubicBezTo>
                          <a:pt x="915" y="14581"/>
                          <a:pt x="-225" y="5575"/>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solidFill>
                <a:schemeClr val="tx1"/>
              </a:solidFill>
            </a:endParaRPr>
          </a:p>
        </p:txBody>
      </p:sp>
    </p:spTree>
    <p:extLst>
      <p:ext uri="{BB962C8B-B14F-4D97-AF65-F5344CB8AC3E}">
        <p14:creationId xmlns:p14="http://schemas.microsoft.com/office/powerpoint/2010/main" val="23049746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9EE9AC0-40CD-4451-BF00-5E2FC7B7451B}"/>
              </a:ext>
            </a:extLst>
          </p:cNvPr>
          <p:cNvSpPr>
            <a:spLocks noGrp="1"/>
          </p:cNvSpPr>
          <p:nvPr>
            <p:ph type="title"/>
          </p:nvPr>
        </p:nvSpPr>
        <p:spPr>
          <a:xfrm>
            <a:off x="2203708" y="1728216"/>
            <a:ext cx="7781545" cy="3392425"/>
          </a:xfrm>
        </p:spPr>
        <p:txBody>
          <a:bodyPr>
            <a:normAutofit/>
          </a:bodyPr>
          <a:lstStyle>
            <a:lvl1pPr algn="ctr">
              <a:defRPr sz="7803"/>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xmlns="" id="{C6FD9A32-9C83-452B-BC69-CC6E95D3C93C}"/>
              </a:ext>
            </a:extLst>
          </p:cNvPr>
          <p:cNvSpPr>
            <a:spLocks noGrp="1"/>
          </p:cNvSpPr>
          <p:nvPr>
            <p:ph type="dt" sz="half" idx="10"/>
          </p:nvPr>
        </p:nvSpPr>
        <p:spPr/>
        <p:txBody>
          <a:bodyPr/>
          <a:lstStyle/>
          <a:p>
            <a:fld id="{72345051-2045-45DA-935E-2E3CA1A69ADC}" type="datetimeFigureOut">
              <a:rPr lang="en-US" smtClean="0"/>
              <a:t>4/29/2020</a:t>
            </a:fld>
            <a:endParaRPr lang="en-US" dirty="0"/>
          </a:p>
        </p:txBody>
      </p:sp>
      <p:sp>
        <p:nvSpPr>
          <p:cNvPr id="4" name="Footer Placeholder 3">
            <a:extLst>
              <a:ext uri="{FF2B5EF4-FFF2-40B4-BE49-F238E27FC236}">
                <a16:creationId xmlns:a16="http://schemas.microsoft.com/office/drawing/2014/main" xmlns="" id="{6B87B83E-E23E-42DE-876D-F55908A97DC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xmlns=""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dirty="0"/>
          </a:p>
        </p:txBody>
      </p:sp>
      <p:sp>
        <p:nvSpPr>
          <p:cNvPr id="6" name="Rectangle 6" descr="Tag=AccentColor&#10;Flavor=Light&#10;Target=FillAndLine">
            <a:extLst>
              <a:ext uri="{FF2B5EF4-FFF2-40B4-BE49-F238E27FC236}">
                <a16:creationId xmlns:a16="http://schemas.microsoft.com/office/drawing/2014/main" xmlns="" id="{17F03060-85EC-4182-8C18-C6EE0D373E4B}"/>
              </a:ext>
            </a:extLst>
          </p:cNvPr>
          <p:cNvSpPr/>
          <p:nvPr/>
        </p:nvSpPr>
        <p:spPr>
          <a:xfrm>
            <a:off x="3974208" y="5126893"/>
            <a:ext cx="4243591" cy="27433"/>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xmlns="" sd="1219033472">
                  <a:custGeom>
                    <a:avLst/>
                    <a:gdLst>
                      <a:gd name="connsiteX0" fmla="*/ 0 w 4243591"/>
                      <a:gd name="connsiteY0" fmla="*/ 0 h 27433"/>
                      <a:gd name="connsiteX1" fmla="*/ 563791 w 4243591"/>
                      <a:gd name="connsiteY1" fmla="*/ 0 h 27433"/>
                      <a:gd name="connsiteX2" fmla="*/ 1042710 w 4243591"/>
                      <a:gd name="connsiteY2" fmla="*/ 0 h 27433"/>
                      <a:gd name="connsiteX3" fmla="*/ 1564066 w 4243591"/>
                      <a:gd name="connsiteY3" fmla="*/ 0 h 27433"/>
                      <a:gd name="connsiteX4" fmla="*/ 2212730 w 4243591"/>
                      <a:gd name="connsiteY4" fmla="*/ 0 h 27433"/>
                      <a:gd name="connsiteX5" fmla="*/ 2776521 w 4243591"/>
                      <a:gd name="connsiteY5" fmla="*/ 0 h 27433"/>
                      <a:gd name="connsiteX6" fmla="*/ 3297876 w 4243591"/>
                      <a:gd name="connsiteY6" fmla="*/ 0 h 27433"/>
                      <a:gd name="connsiteX7" fmla="*/ 4243591 w 4243591"/>
                      <a:gd name="connsiteY7" fmla="*/ 0 h 27433"/>
                      <a:gd name="connsiteX8" fmla="*/ 4243591 w 4243591"/>
                      <a:gd name="connsiteY8" fmla="*/ 27433 h 27433"/>
                      <a:gd name="connsiteX9" fmla="*/ 3637363 w 4243591"/>
                      <a:gd name="connsiteY9" fmla="*/ 27433 h 27433"/>
                      <a:gd name="connsiteX10" fmla="*/ 3116008 w 4243591"/>
                      <a:gd name="connsiteY10" fmla="*/ 27433 h 27433"/>
                      <a:gd name="connsiteX11" fmla="*/ 2424909 w 4243591"/>
                      <a:gd name="connsiteY11" fmla="*/ 27433 h 27433"/>
                      <a:gd name="connsiteX12" fmla="*/ 1861117 w 4243591"/>
                      <a:gd name="connsiteY12" fmla="*/ 27433 h 27433"/>
                      <a:gd name="connsiteX13" fmla="*/ 1382198 w 4243591"/>
                      <a:gd name="connsiteY13" fmla="*/ 27433 h 27433"/>
                      <a:gd name="connsiteX14" fmla="*/ 733535 w 4243591"/>
                      <a:gd name="connsiteY14" fmla="*/ 27433 h 27433"/>
                      <a:gd name="connsiteX15" fmla="*/ 0 w 4243591"/>
                      <a:gd name="connsiteY15" fmla="*/ 27433 h 27433"/>
                      <a:gd name="connsiteX16" fmla="*/ 0 w 4243591"/>
                      <a:gd name="connsiteY16" fmla="*/ 0 h 27433"/>
                      <a:gd name="connsiteX0" fmla="*/ 0 w 4243591"/>
                      <a:gd name="connsiteY0" fmla="*/ 0 h 27433"/>
                      <a:gd name="connsiteX1" fmla="*/ 563791 w 4243591"/>
                      <a:gd name="connsiteY1" fmla="*/ 0 h 27433"/>
                      <a:gd name="connsiteX2" fmla="*/ 1042710 w 4243591"/>
                      <a:gd name="connsiteY2" fmla="*/ 0 h 27433"/>
                      <a:gd name="connsiteX3" fmla="*/ 1733809 w 4243591"/>
                      <a:gd name="connsiteY3" fmla="*/ 0 h 27433"/>
                      <a:gd name="connsiteX4" fmla="*/ 2297601 w 4243591"/>
                      <a:gd name="connsiteY4" fmla="*/ 0 h 27433"/>
                      <a:gd name="connsiteX5" fmla="*/ 2861392 w 4243591"/>
                      <a:gd name="connsiteY5" fmla="*/ 0 h 27433"/>
                      <a:gd name="connsiteX6" fmla="*/ 3552491 w 4243591"/>
                      <a:gd name="connsiteY6" fmla="*/ 0 h 27433"/>
                      <a:gd name="connsiteX7" fmla="*/ 4243591 w 4243591"/>
                      <a:gd name="connsiteY7" fmla="*/ 0 h 27433"/>
                      <a:gd name="connsiteX8" fmla="*/ 4243591 w 4243591"/>
                      <a:gd name="connsiteY8" fmla="*/ 27433 h 27433"/>
                      <a:gd name="connsiteX9" fmla="*/ 3722235 w 4243591"/>
                      <a:gd name="connsiteY9" fmla="*/ 27433 h 27433"/>
                      <a:gd name="connsiteX10" fmla="*/ 3116008 w 4243591"/>
                      <a:gd name="connsiteY10" fmla="*/ 27433 h 27433"/>
                      <a:gd name="connsiteX11" fmla="*/ 2509781 w 4243591"/>
                      <a:gd name="connsiteY11" fmla="*/ 27433 h 27433"/>
                      <a:gd name="connsiteX12" fmla="*/ 1945989 w 4243591"/>
                      <a:gd name="connsiteY12" fmla="*/ 27433 h 27433"/>
                      <a:gd name="connsiteX13" fmla="*/ 1254890 w 4243591"/>
                      <a:gd name="connsiteY13" fmla="*/ 27433 h 27433"/>
                      <a:gd name="connsiteX14" fmla="*/ 563791 w 4243591"/>
                      <a:gd name="connsiteY14" fmla="*/ 27433 h 27433"/>
                      <a:gd name="connsiteX15" fmla="*/ 0 w 4243591"/>
                      <a:gd name="connsiteY15" fmla="*/ 27433 h 27433"/>
                      <a:gd name="connsiteX16" fmla="*/ 0 w 4243591"/>
                      <a:gd name="connsiteY16" fmla="*/ 0 h 27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91" h="27433" fill="none" extrusionOk="0">
                        <a:moveTo>
                          <a:pt x="0" y="0"/>
                        </a:moveTo>
                        <a:cubicBezTo>
                          <a:pt x="155816" y="20835"/>
                          <a:pt x="398836" y="-17668"/>
                          <a:pt x="563791" y="0"/>
                        </a:cubicBezTo>
                        <a:cubicBezTo>
                          <a:pt x="733074" y="30644"/>
                          <a:pt x="892884" y="-4845"/>
                          <a:pt x="1042710" y="0"/>
                        </a:cubicBezTo>
                        <a:cubicBezTo>
                          <a:pt x="1191325" y="28422"/>
                          <a:pt x="1326426" y="-5248"/>
                          <a:pt x="1564066" y="0"/>
                        </a:cubicBezTo>
                        <a:cubicBezTo>
                          <a:pt x="1774096" y="5222"/>
                          <a:pt x="1901043" y="24509"/>
                          <a:pt x="2212730" y="0"/>
                        </a:cubicBezTo>
                        <a:cubicBezTo>
                          <a:pt x="2513477" y="-25035"/>
                          <a:pt x="2514786" y="-26718"/>
                          <a:pt x="2776521" y="0"/>
                        </a:cubicBezTo>
                        <a:cubicBezTo>
                          <a:pt x="3028239" y="46961"/>
                          <a:pt x="3165559" y="584"/>
                          <a:pt x="3297876" y="0"/>
                        </a:cubicBezTo>
                        <a:cubicBezTo>
                          <a:pt x="3430451" y="-13897"/>
                          <a:pt x="4011467" y="-56935"/>
                          <a:pt x="4243591" y="0"/>
                        </a:cubicBezTo>
                        <a:cubicBezTo>
                          <a:pt x="4243593" y="8919"/>
                          <a:pt x="4242300" y="21690"/>
                          <a:pt x="4243591" y="27433"/>
                        </a:cubicBezTo>
                        <a:cubicBezTo>
                          <a:pt x="4109467" y="17148"/>
                          <a:pt x="3915082" y="-29826"/>
                          <a:pt x="3637363" y="27433"/>
                        </a:cubicBezTo>
                        <a:cubicBezTo>
                          <a:pt x="3354305" y="38169"/>
                          <a:pt x="3259899" y="26348"/>
                          <a:pt x="3116008" y="27433"/>
                        </a:cubicBezTo>
                        <a:cubicBezTo>
                          <a:pt x="2949638" y="8343"/>
                          <a:pt x="2625556" y="32780"/>
                          <a:pt x="2424909" y="27433"/>
                        </a:cubicBezTo>
                        <a:cubicBezTo>
                          <a:pt x="2226255" y="18717"/>
                          <a:pt x="2096573" y="27742"/>
                          <a:pt x="1861117" y="27433"/>
                        </a:cubicBezTo>
                        <a:cubicBezTo>
                          <a:pt x="1642601" y="47858"/>
                          <a:pt x="1500093" y="17082"/>
                          <a:pt x="1382198" y="27433"/>
                        </a:cubicBezTo>
                        <a:cubicBezTo>
                          <a:pt x="1297441" y="56772"/>
                          <a:pt x="1036114" y="7092"/>
                          <a:pt x="733535" y="27433"/>
                        </a:cubicBezTo>
                        <a:cubicBezTo>
                          <a:pt x="441904" y="18011"/>
                          <a:pt x="351761" y="1668"/>
                          <a:pt x="0" y="27433"/>
                        </a:cubicBezTo>
                        <a:cubicBezTo>
                          <a:pt x="-831" y="15201"/>
                          <a:pt x="-772" y="8301"/>
                          <a:pt x="0" y="0"/>
                        </a:cubicBezTo>
                        <a:close/>
                      </a:path>
                      <a:path w="4243591" h="27433" stroke="0" extrusionOk="0">
                        <a:moveTo>
                          <a:pt x="0" y="0"/>
                        </a:moveTo>
                        <a:cubicBezTo>
                          <a:pt x="151143" y="39936"/>
                          <a:pt x="304017" y="-10420"/>
                          <a:pt x="563791" y="0"/>
                        </a:cubicBezTo>
                        <a:cubicBezTo>
                          <a:pt x="812146" y="1632"/>
                          <a:pt x="842972" y="9782"/>
                          <a:pt x="1042710" y="0"/>
                        </a:cubicBezTo>
                        <a:cubicBezTo>
                          <a:pt x="1260399" y="-21586"/>
                          <a:pt x="1574282" y="-54139"/>
                          <a:pt x="1733809" y="0"/>
                        </a:cubicBezTo>
                        <a:cubicBezTo>
                          <a:pt x="1875306" y="30666"/>
                          <a:pt x="2053530" y="16699"/>
                          <a:pt x="2297601" y="0"/>
                        </a:cubicBezTo>
                        <a:cubicBezTo>
                          <a:pt x="2538607" y="-10298"/>
                          <a:pt x="2714552" y="-39339"/>
                          <a:pt x="2861392" y="0"/>
                        </a:cubicBezTo>
                        <a:cubicBezTo>
                          <a:pt x="3026920" y="28587"/>
                          <a:pt x="3412895" y="29126"/>
                          <a:pt x="3552491" y="0"/>
                        </a:cubicBezTo>
                        <a:cubicBezTo>
                          <a:pt x="3686451" y="-14985"/>
                          <a:pt x="3949674" y="-62679"/>
                          <a:pt x="4243591" y="0"/>
                        </a:cubicBezTo>
                        <a:cubicBezTo>
                          <a:pt x="4244232" y="7751"/>
                          <a:pt x="4245074" y="19093"/>
                          <a:pt x="4243591" y="27433"/>
                        </a:cubicBezTo>
                        <a:cubicBezTo>
                          <a:pt x="4089409" y="11106"/>
                          <a:pt x="3945075" y="32289"/>
                          <a:pt x="3722235" y="27433"/>
                        </a:cubicBezTo>
                        <a:cubicBezTo>
                          <a:pt x="3525992" y="-7803"/>
                          <a:pt x="3274594" y="54776"/>
                          <a:pt x="3116008" y="27433"/>
                        </a:cubicBezTo>
                        <a:cubicBezTo>
                          <a:pt x="2972289" y="-39670"/>
                          <a:pt x="2754300" y="-5263"/>
                          <a:pt x="2509781" y="27433"/>
                        </a:cubicBezTo>
                        <a:cubicBezTo>
                          <a:pt x="2274222" y="27759"/>
                          <a:pt x="2060386" y="46730"/>
                          <a:pt x="1945989" y="27433"/>
                        </a:cubicBezTo>
                        <a:cubicBezTo>
                          <a:pt x="1841122" y="14298"/>
                          <a:pt x="1378263" y="29886"/>
                          <a:pt x="1254890" y="27433"/>
                        </a:cubicBezTo>
                        <a:cubicBezTo>
                          <a:pt x="1070932" y="44162"/>
                          <a:pt x="837558" y="21233"/>
                          <a:pt x="563791" y="27433"/>
                        </a:cubicBezTo>
                        <a:cubicBezTo>
                          <a:pt x="263767" y="23642"/>
                          <a:pt x="131349" y="37718"/>
                          <a:pt x="0" y="27433"/>
                        </a:cubicBezTo>
                        <a:cubicBezTo>
                          <a:pt x="-736" y="17315"/>
                          <a:pt x="432" y="6508"/>
                          <a:pt x="0" y="0"/>
                        </a:cubicBezTo>
                        <a:close/>
                      </a:path>
                      <a:path w="4243591" h="27433" fill="none" stroke="0" extrusionOk="0">
                        <a:moveTo>
                          <a:pt x="0" y="0"/>
                        </a:moveTo>
                        <a:cubicBezTo>
                          <a:pt x="143776" y="-24028"/>
                          <a:pt x="371189" y="-2943"/>
                          <a:pt x="563791" y="0"/>
                        </a:cubicBezTo>
                        <a:cubicBezTo>
                          <a:pt x="753810" y="6903"/>
                          <a:pt x="896311" y="-5229"/>
                          <a:pt x="1042710" y="0"/>
                        </a:cubicBezTo>
                        <a:cubicBezTo>
                          <a:pt x="1175269" y="9912"/>
                          <a:pt x="1352035" y="5295"/>
                          <a:pt x="1564066" y="0"/>
                        </a:cubicBezTo>
                        <a:cubicBezTo>
                          <a:pt x="1755407" y="12600"/>
                          <a:pt x="1941012" y="38950"/>
                          <a:pt x="2212730" y="0"/>
                        </a:cubicBezTo>
                        <a:cubicBezTo>
                          <a:pt x="2513545" y="-25114"/>
                          <a:pt x="2515181" y="-27659"/>
                          <a:pt x="2776521" y="0"/>
                        </a:cubicBezTo>
                        <a:cubicBezTo>
                          <a:pt x="3030392" y="25935"/>
                          <a:pt x="3168039" y="28221"/>
                          <a:pt x="3297876" y="0"/>
                        </a:cubicBezTo>
                        <a:cubicBezTo>
                          <a:pt x="3413744" y="-48985"/>
                          <a:pt x="3989212" y="-8867"/>
                          <a:pt x="4243591" y="0"/>
                        </a:cubicBezTo>
                        <a:cubicBezTo>
                          <a:pt x="4243792" y="8962"/>
                          <a:pt x="4244525" y="21852"/>
                          <a:pt x="4243591" y="27433"/>
                        </a:cubicBezTo>
                        <a:cubicBezTo>
                          <a:pt x="4072159" y="-309"/>
                          <a:pt x="3960369" y="37416"/>
                          <a:pt x="3637363" y="27433"/>
                        </a:cubicBezTo>
                        <a:cubicBezTo>
                          <a:pt x="3358911" y="62086"/>
                          <a:pt x="3255505" y="46769"/>
                          <a:pt x="3116008" y="27433"/>
                        </a:cubicBezTo>
                        <a:cubicBezTo>
                          <a:pt x="3002836" y="57969"/>
                          <a:pt x="2624893" y="43731"/>
                          <a:pt x="2424909" y="27433"/>
                        </a:cubicBezTo>
                        <a:cubicBezTo>
                          <a:pt x="2234550" y="12503"/>
                          <a:pt x="2095493" y="-28607"/>
                          <a:pt x="1861117" y="27433"/>
                        </a:cubicBezTo>
                        <a:cubicBezTo>
                          <a:pt x="1604688" y="54380"/>
                          <a:pt x="1484565" y="-4065"/>
                          <a:pt x="1382198" y="27433"/>
                        </a:cubicBezTo>
                        <a:cubicBezTo>
                          <a:pt x="1211704" y="43025"/>
                          <a:pt x="1030972" y="8007"/>
                          <a:pt x="733535" y="27433"/>
                        </a:cubicBezTo>
                        <a:cubicBezTo>
                          <a:pt x="422891" y="311"/>
                          <a:pt x="326344" y="-508"/>
                          <a:pt x="0" y="27433"/>
                        </a:cubicBezTo>
                        <a:cubicBezTo>
                          <a:pt x="-1842" y="16410"/>
                          <a:pt x="-898" y="7613"/>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solidFill>
                <a:schemeClr val="tx1"/>
              </a:solidFill>
            </a:endParaRPr>
          </a:p>
        </p:txBody>
      </p:sp>
    </p:spTree>
    <p:extLst>
      <p:ext uri="{BB962C8B-B14F-4D97-AF65-F5344CB8AC3E}">
        <p14:creationId xmlns:p14="http://schemas.microsoft.com/office/powerpoint/2010/main" val="19890555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172816A0-77C4-4A3F-87BD-A7321E3C84D2}"/>
              </a:ext>
            </a:extLst>
          </p:cNvPr>
          <p:cNvSpPr>
            <a:spLocks noGrp="1"/>
          </p:cNvSpPr>
          <p:nvPr>
            <p:ph type="dt" sz="half" idx="10"/>
          </p:nvPr>
        </p:nvSpPr>
        <p:spPr/>
        <p:txBody>
          <a:bodyPr/>
          <a:lstStyle/>
          <a:p>
            <a:fld id="{72345051-2045-45DA-935E-2E3CA1A69ADC}" type="datetimeFigureOut">
              <a:rPr lang="en-US" smtClean="0"/>
              <a:t>4/29/2020</a:t>
            </a:fld>
            <a:endParaRPr lang="en-US" dirty="0"/>
          </a:p>
        </p:txBody>
      </p:sp>
      <p:sp>
        <p:nvSpPr>
          <p:cNvPr id="3" name="Footer Placeholder 2">
            <a:extLst>
              <a:ext uri="{FF2B5EF4-FFF2-40B4-BE49-F238E27FC236}">
                <a16:creationId xmlns:a16="http://schemas.microsoft.com/office/drawing/2014/main" xmlns="" id="{A5FC3464-F026-4C77-9441-55ECA5054D50}"/>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xmlns=""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1559971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9A1C48E-F751-45A2-9010-208B81EDBE69}"/>
              </a:ext>
            </a:extLst>
          </p:cNvPr>
          <p:cNvSpPr>
            <a:spLocks noGrp="1"/>
          </p:cNvSpPr>
          <p:nvPr>
            <p:ph type="title"/>
          </p:nvPr>
        </p:nvSpPr>
        <p:spPr>
          <a:xfrm>
            <a:off x="839793" y="457201"/>
            <a:ext cx="3932236" cy="3429001"/>
          </a:xfrm>
        </p:spPr>
        <p:txBody>
          <a:bodyPr anchor="b">
            <a:normAutofit/>
          </a:bodyPr>
          <a:lstStyle>
            <a:lvl1pPr>
              <a:defRPr sz="6002"/>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xmlns="" id="{59D501F6-8430-4758-8636-74D68E990EC3}"/>
              </a:ext>
            </a:extLst>
          </p:cNvPr>
          <p:cNvSpPr>
            <a:spLocks noGrp="1"/>
          </p:cNvSpPr>
          <p:nvPr>
            <p:ph idx="1"/>
          </p:nvPr>
        </p:nvSpPr>
        <p:spPr>
          <a:xfrm>
            <a:off x="5303522" y="548641"/>
            <a:ext cx="6053326" cy="5431536"/>
          </a:xfrm>
        </p:spPr>
        <p:txBody>
          <a:bodyPr anchor="ctr"/>
          <a:lstStyle>
            <a:lvl1pPr>
              <a:defRPr sz="3202"/>
            </a:lvl1pPr>
            <a:lvl2pPr>
              <a:defRPr sz="2800"/>
            </a:lvl2pPr>
            <a:lvl3pPr>
              <a:defRPr sz="2400"/>
            </a:lvl3pPr>
            <a:lvl4pPr>
              <a:defRPr sz="2002"/>
            </a:lvl4pPr>
            <a:lvl5pPr>
              <a:defRPr sz="2002"/>
            </a:lvl5pPr>
            <a:lvl6pPr>
              <a:defRPr sz="2002"/>
            </a:lvl6pPr>
            <a:lvl7pPr>
              <a:defRPr sz="2002"/>
            </a:lvl7pPr>
            <a:lvl8pPr>
              <a:defRPr sz="2002"/>
            </a:lvl8pPr>
            <a:lvl9pPr>
              <a:defRPr sz="200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xmlns="" id="{2E79DC39-A29C-494C-98B6-999746C5F38A}"/>
              </a:ext>
            </a:extLst>
          </p:cNvPr>
          <p:cNvSpPr>
            <a:spLocks noGrp="1"/>
          </p:cNvSpPr>
          <p:nvPr>
            <p:ph type="body" sz="half" idx="2"/>
          </p:nvPr>
        </p:nvSpPr>
        <p:spPr>
          <a:xfrm>
            <a:off x="839793" y="3977640"/>
            <a:ext cx="3932236" cy="2002537"/>
          </a:xfrm>
        </p:spPr>
        <p:txBody>
          <a:bodyPr>
            <a:normAutofit/>
          </a:bodyPr>
          <a:lstStyle>
            <a:lvl1pPr marL="0" indent="0">
              <a:buNone/>
              <a:defRPr sz="3202"/>
            </a:lvl1pPr>
            <a:lvl2pPr marL="457197" indent="0">
              <a:buNone/>
              <a:defRPr sz="1401"/>
            </a:lvl2pPr>
            <a:lvl3pPr marL="914392" indent="0">
              <a:buNone/>
              <a:defRPr sz="1200"/>
            </a:lvl3pPr>
            <a:lvl4pPr marL="1371590" indent="0">
              <a:buNone/>
              <a:defRPr sz="1003"/>
            </a:lvl4pPr>
            <a:lvl5pPr marL="1828787" indent="0">
              <a:buNone/>
              <a:defRPr sz="1003"/>
            </a:lvl5pPr>
            <a:lvl6pPr marL="2285984" indent="0">
              <a:buNone/>
              <a:defRPr sz="1003"/>
            </a:lvl6pPr>
            <a:lvl7pPr marL="2743183" indent="0">
              <a:buNone/>
              <a:defRPr sz="1003"/>
            </a:lvl7pPr>
            <a:lvl8pPr marL="3200376" indent="0">
              <a:buNone/>
              <a:defRPr sz="1003"/>
            </a:lvl8pPr>
            <a:lvl9pPr marL="3657575" indent="0">
              <a:buNone/>
              <a:defRPr sz="1003"/>
            </a:lvl9pPr>
          </a:lstStyle>
          <a:p>
            <a:pPr lvl="0"/>
            <a:r>
              <a:rPr lang="en-US"/>
              <a:t>Click to edit Master text styles</a:t>
            </a:r>
          </a:p>
        </p:txBody>
      </p:sp>
      <p:sp>
        <p:nvSpPr>
          <p:cNvPr id="5" name="Date Placeholder 4">
            <a:extLst>
              <a:ext uri="{FF2B5EF4-FFF2-40B4-BE49-F238E27FC236}">
                <a16:creationId xmlns:a16="http://schemas.microsoft.com/office/drawing/2014/main" xmlns="" id="{2584C988-A6DB-469A-B8AA-31866F36E83D}"/>
              </a:ext>
            </a:extLst>
          </p:cNvPr>
          <p:cNvSpPr>
            <a:spLocks noGrp="1"/>
          </p:cNvSpPr>
          <p:nvPr>
            <p:ph type="dt" sz="half" idx="10"/>
          </p:nvPr>
        </p:nvSpPr>
        <p:spPr/>
        <p:txBody>
          <a:bodyPr/>
          <a:lstStyle/>
          <a:p>
            <a:fld id="{72345051-2045-45DA-935E-2E3CA1A69ADC}" type="datetimeFigureOut">
              <a:rPr lang="en-US" smtClean="0"/>
              <a:t>4/29/2020</a:t>
            </a:fld>
            <a:endParaRPr lang="en-US" dirty="0"/>
          </a:p>
        </p:txBody>
      </p:sp>
      <p:sp>
        <p:nvSpPr>
          <p:cNvPr id="6" name="Footer Placeholder 5">
            <a:extLst>
              <a:ext uri="{FF2B5EF4-FFF2-40B4-BE49-F238E27FC236}">
                <a16:creationId xmlns:a16="http://schemas.microsoft.com/office/drawing/2014/main" xmlns="" id="{02BC39C3-81EB-4828-9AD3-2F1FAC521E6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dirty="0"/>
          </a:p>
        </p:txBody>
      </p:sp>
      <p:sp>
        <p:nvSpPr>
          <p:cNvPr id="8" name="Rectangle 6" descr="Tag=AccentColor&#10;Flavor=Light&#10;Target=FillAndLine">
            <a:extLst>
              <a:ext uri="{FF2B5EF4-FFF2-40B4-BE49-F238E27FC236}">
                <a16:creationId xmlns:a16="http://schemas.microsoft.com/office/drawing/2014/main" xmlns="" id="{B9F96F3A-E64D-4401-B02C-BCD5CAA97CFF}"/>
              </a:ext>
            </a:extLst>
          </p:cNvPr>
          <p:cNvSpPr/>
          <p:nvPr/>
        </p:nvSpPr>
        <p:spPr>
          <a:xfrm rot="5400000">
            <a:off x="2797494" y="3254145"/>
            <a:ext cx="4480560" cy="27433"/>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xmlns="" sd="1219033472">
                  <a:custGeom>
                    <a:avLst/>
                    <a:gdLst>
                      <a:gd name="connsiteX0" fmla="*/ 0 w 4480560"/>
                      <a:gd name="connsiteY0" fmla="*/ 0 h 27433"/>
                      <a:gd name="connsiteX1" fmla="*/ 595274 w 4480560"/>
                      <a:gd name="connsiteY1" fmla="*/ 0 h 27433"/>
                      <a:gd name="connsiteX2" fmla="*/ 1100938 w 4480560"/>
                      <a:gd name="connsiteY2" fmla="*/ 0 h 27433"/>
                      <a:gd name="connsiteX3" fmla="*/ 1651406 w 4480560"/>
                      <a:gd name="connsiteY3" fmla="*/ 0 h 27433"/>
                      <a:gd name="connsiteX4" fmla="*/ 2336292 w 4480560"/>
                      <a:gd name="connsiteY4" fmla="*/ 0 h 27433"/>
                      <a:gd name="connsiteX5" fmla="*/ 2931566 w 4480560"/>
                      <a:gd name="connsiteY5" fmla="*/ 0 h 27433"/>
                      <a:gd name="connsiteX6" fmla="*/ 3482035 w 4480560"/>
                      <a:gd name="connsiteY6" fmla="*/ 0 h 27433"/>
                      <a:gd name="connsiteX7" fmla="*/ 4480560 w 4480560"/>
                      <a:gd name="connsiteY7" fmla="*/ 0 h 27433"/>
                      <a:gd name="connsiteX8" fmla="*/ 4480560 w 4480560"/>
                      <a:gd name="connsiteY8" fmla="*/ 27433 h 27433"/>
                      <a:gd name="connsiteX9" fmla="*/ 3840480 w 4480560"/>
                      <a:gd name="connsiteY9" fmla="*/ 27433 h 27433"/>
                      <a:gd name="connsiteX10" fmla="*/ 3290011 w 4480560"/>
                      <a:gd name="connsiteY10" fmla="*/ 27433 h 27433"/>
                      <a:gd name="connsiteX11" fmla="*/ 2560320 w 4480560"/>
                      <a:gd name="connsiteY11" fmla="*/ 27433 h 27433"/>
                      <a:gd name="connsiteX12" fmla="*/ 1965046 w 4480560"/>
                      <a:gd name="connsiteY12" fmla="*/ 27433 h 27433"/>
                      <a:gd name="connsiteX13" fmla="*/ 1459382 w 4480560"/>
                      <a:gd name="connsiteY13" fmla="*/ 27433 h 27433"/>
                      <a:gd name="connsiteX14" fmla="*/ 774497 w 4480560"/>
                      <a:gd name="connsiteY14" fmla="*/ 27433 h 27433"/>
                      <a:gd name="connsiteX15" fmla="*/ 0 w 4480560"/>
                      <a:gd name="connsiteY15" fmla="*/ 27433 h 27433"/>
                      <a:gd name="connsiteX16" fmla="*/ 0 w 4480560"/>
                      <a:gd name="connsiteY16" fmla="*/ 0 h 27433"/>
                      <a:gd name="connsiteX0" fmla="*/ 0 w 4480560"/>
                      <a:gd name="connsiteY0" fmla="*/ 0 h 27433"/>
                      <a:gd name="connsiteX1" fmla="*/ 595274 w 4480560"/>
                      <a:gd name="connsiteY1" fmla="*/ 0 h 27433"/>
                      <a:gd name="connsiteX2" fmla="*/ 1100938 w 4480560"/>
                      <a:gd name="connsiteY2" fmla="*/ 0 h 27433"/>
                      <a:gd name="connsiteX3" fmla="*/ 1830629 w 4480560"/>
                      <a:gd name="connsiteY3" fmla="*/ 0 h 27433"/>
                      <a:gd name="connsiteX4" fmla="*/ 2425903 w 4480560"/>
                      <a:gd name="connsiteY4" fmla="*/ 0 h 27433"/>
                      <a:gd name="connsiteX5" fmla="*/ 3021178 w 4480560"/>
                      <a:gd name="connsiteY5" fmla="*/ 0 h 27433"/>
                      <a:gd name="connsiteX6" fmla="*/ 3750869 w 4480560"/>
                      <a:gd name="connsiteY6" fmla="*/ 0 h 27433"/>
                      <a:gd name="connsiteX7" fmla="*/ 4480560 w 4480560"/>
                      <a:gd name="connsiteY7" fmla="*/ 0 h 27433"/>
                      <a:gd name="connsiteX8" fmla="*/ 4480560 w 4480560"/>
                      <a:gd name="connsiteY8" fmla="*/ 27433 h 27433"/>
                      <a:gd name="connsiteX9" fmla="*/ 3930091 w 4480560"/>
                      <a:gd name="connsiteY9" fmla="*/ 27433 h 27433"/>
                      <a:gd name="connsiteX10" fmla="*/ 3290011 w 4480560"/>
                      <a:gd name="connsiteY10" fmla="*/ 27433 h 27433"/>
                      <a:gd name="connsiteX11" fmla="*/ 2649931 w 4480560"/>
                      <a:gd name="connsiteY11" fmla="*/ 27433 h 27433"/>
                      <a:gd name="connsiteX12" fmla="*/ 2054657 w 4480560"/>
                      <a:gd name="connsiteY12" fmla="*/ 27433 h 27433"/>
                      <a:gd name="connsiteX13" fmla="*/ 1324966 w 4480560"/>
                      <a:gd name="connsiteY13" fmla="*/ 27433 h 27433"/>
                      <a:gd name="connsiteX14" fmla="*/ 595274 w 4480560"/>
                      <a:gd name="connsiteY14" fmla="*/ 27433 h 27433"/>
                      <a:gd name="connsiteX15" fmla="*/ 0 w 4480560"/>
                      <a:gd name="connsiteY15" fmla="*/ 27433 h 27433"/>
                      <a:gd name="connsiteX16" fmla="*/ 0 w 4480560"/>
                      <a:gd name="connsiteY16" fmla="*/ 0 h 27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3" fill="none" extrusionOk="0">
                        <a:moveTo>
                          <a:pt x="0" y="0"/>
                        </a:moveTo>
                        <a:cubicBezTo>
                          <a:pt x="267574" y="14606"/>
                          <a:pt x="338605" y="-40"/>
                          <a:pt x="595274" y="0"/>
                        </a:cubicBezTo>
                        <a:cubicBezTo>
                          <a:pt x="856171" y="-2199"/>
                          <a:pt x="863435" y="-13334"/>
                          <a:pt x="1100938" y="0"/>
                        </a:cubicBezTo>
                        <a:cubicBezTo>
                          <a:pt x="1339836" y="16854"/>
                          <a:pt x="1411037" y="-14986"/>
                          <a:pt x="1651406" y="0"/>
                        </a:cubicBezTo>
                        <a:cubicBezTo>
                          <a:pt x="1875387" y="1627"/>
                          <a:pt x="2153037" y="22688"/>
                          <a:pt x="2336292" y="0"/>
                        </a:cubicBezTo>
                        <a:cubicBezTo>
                          <a:pt x="2520554" y="-5633"/>
                          <a:pt x="2718679" y="33915"/>
                          <a:pt x="2931566" y="0"/>
                        </a:cubicBezTo>
                        <a:cubicBezTo>
                          <a:pt x="3137043" y="-17108"/>
                          <a:pt x="3304331" y="1415"/>
                          <a:pt x="3482035" y="0"/>
                        </a:cubicBezTo>
                        <a:cubicBezTo>
                          <a:pt x="3649837" y="-24079"/>
                          <a:pt x="4010577" y="-51922"/>
                          <a:pt x="4480560" y="0"/>
                        </a:cubicBezTo>
                        <a:cubicBezTo>
                          <a:pt x="4480616" y="8952"/>
                          <a:pt x="4479571" y="21624"/>
                          <a:pt x="4480560" y="27433"/>
                        </a:cubicBezTo>
                        <a:cubicBezTo>
                          <a:pt x="4305601" y="50664"/>
                          <a:pt x="4025154" y="35607"/>
                          <a:pt x="3840480" y="27433"/>
                        </a:cubicBezTo>
                        <a:cubicBezTo>
                          <a:pt x="3668919" y="-3187"/>
                          <a:pt x="3556555" y="-3530"/>
                          <a:pt x="3290011" y="27433"/>
                        </a:cubicBezTo>
                        <a:cubicBezTo>
                          <a:pt x="2993314" y="27887"/>
                          <a:pt x="2860564" y="-11928"/>
                          <a:pt x="2560320" y="27433"/>
                        </a:cubicBezTo>
                        <a:cubicBezTo>
                          <a:pt x="2276625" y="44710"/>
                          <a:pt x="2158320" y="45401"/>
                          <a:pt x="1965046" y="27433"/>
                        </a:cubicBezTo>
                        <a:cubicBezTo>
                          <a:pt x="1785994" y="38333"/>
                          <a:pt x="1686680" y="61465"/>
                          <a:pt x="1459382" y="27433"/>
                        </a:cubicBezTo>
                        <a:cubicBezTo>
                          <a:pt x="1260610" y="14114"/>
                          <a:pt x="913962" y="40677"/>
                          <a:pt x="774497" y="27433"/>
                        </a:cubicBezTo>
                        <a:cubicBezTo>
                          <a:pt x="688998" y="10983"/>
                          <a:pt x="378096" y="15292"/>
                          <a:pt x="0" y="27433"/>
                        </a:cubicBezTo>
                        <a:cubicBezTo>
                          <a:pt x="-476" y="15539"/>
                          <a:pt x="-411" y="9181"/>
                          <a:pt x="0" y="0"/>
                        </a:cubicBezTo>
                        <a:close/>
                      </a:path>
                      <a:path w="4480560" h="27433" stroke="0" extrusionOk="0">
                        <a:moveTo>
                          <a:pt x="0" y="0"/>
                        </a:moveTo>
                        <a:cubicBezTo>
                          <a:pt x="290844" y="5546"/>
                          <a:pt x="318443" y="10543"/>
                          <a:pt x="595274" y="0"/>
                        </a:cubicBezTo>
                        <a:cubicBezTo>
                          <a:pt x="864312" y="-12705"/>
                          <a:pt x="1007949" y="-7019"/>
                          <a:pt x="1100938" y="0"/>
                        </a:cubicBezTo>
                        <a:cubicBezTo>
                          <a:pt x="1228622" y="-5711"/>
                          <a:pt x="1565019" y="-53078"/>
                          <a:pt x="1830629" y="0"/>
                        </a:cubicBezTo>
                        <a:cubicBezTo>
                          <a:pt x="2065771" y="46234"/>
                          <a:pt x="2181640" y="15415"/>
                          <a:pt x="2425903" y="0"/>
                        </a:cubicBezTo>
                        <a:cubicBezTo>
                          <a:pt x="2660680" y="-16320"/>
                          <a:pt x="2791484" y="12693"/>
                          <a:pt x="3021178" y="0"/>
                        </a:cubicBezTo>
                        <a:cubicBezTo>
                          <a:pt x="3275119" y="-4750"/>
                          <a:pt x="3480943" y="2521"/>
                          <a:pt x="3750869" y="0"/>
                        </a:cubicBezTo>
                        <a:cubicBezTo>
                          <a:pt x="4005211" y="16055"/>
                          <a:pt x="4302144" y="-2969"/>
                          <a:pt x="4480560" y="0"/>
                        </a:cubicBezTo>
                        <a:cubicBezTo>
                          <a:pt x="4481201" y="7751"/>
                          <a:pt x="4482043" y="19093"/>
                          <a:pt x="4480560" y="27433"/>
                        </a:cubicBezTo>
                        <a:cubicBezTo>
                          <a:pt x="4276330" y="2553"/>
                          <a:pt x="4210599" y="35396"/>
                          <a:pt x="3930091" y="27433"/>
                        </a:cubicBezTo>
                        <a:cubicBezTo>
                          <a:pt x="3666932" y="-1758"/>
                          <a:pt x="3493645" y="28521"/>
                          <a:pt x="3290011" y="27433"/>
                        </a:cubicBezTo>
                        <a:cubicBezTo>
                          <a:pt x="3137078" y="-27316"/>
                          <a:pt x="2894690" y="-4231"/>
                          <a:pt x="2649931" y="27433"/>
                        </a:cubicBezTo>
                        <a:cubicBezTo>
                          <a:pt x="2413020" y="35010"/>
                          <a:pt x="2225991" y="3157"/>
                          <a:pt x="2054657" y="27433"/>
                        </a:cubicBezTo>
                        <a:cubicBezTo>
                          <a:pt x="1886877" y="51258"/>
                          <a:pt x="1548763" y="59107"/>
                          <a:pt x="1324966" y="27433"/>
                        </a:cubicBezTo>
                        <a:cubicBezTo>
                          <a:pt x="1041426" y="15462"/>
                          <a:pt x="786933" y="-3718"/>
                          <a:pt x="595274" y="27433"/>
                        </a:cubicBezTo>
                        <a:cubicBezTo>
                          <a:pt x="371762" y="46415"/>
                          <a:pt x="168490" y="36771"/>
                          <a:pt x="0" y="27433"/>
                        </a:cubicBezTo>
                        <a:cubicBezTo>
                          <a:pt x="-736" y="17315"/>
                          <a:pt x="432" y="6508"/>
                          <a:pt x="0" y="0"/>
                        </a:cubicBezTo>
                        <a:close/>
                      </a:path>
                      <a:path w="4480560" h="27433" fill="none" stroke="0" extrusionOk="0">
                        <a:moveTo>
                          <a:pt x="0" y="0"/>
                        </a:moveTo>
                        <a:cubicBezTo>
                          <a:pt x="254633" y="596"/>
                          <a:pt x="318854" y="8353"/>
                          <a:pt x="595274" y="0"/>
                        </a:cubicBezTo>
                        <a:cubicBezTo>
                          <a:pt x="857042" y="-2504"/>
                          <a:pt x="863005" y="-13328"/>
                          <a:pt x="1100938" y="0"/>
                        </a:cubicBezTo>
                        <a:cubicBezTo>
                          <a:pt x="1328082" y="23105"/>
                          <a:pt x="1427993" y="-5576"/>
                          <a:pt x="1651406" y="0"/>
                        </a:cubicBezTo>
                        <a:cubicBezTo>
                          <a:pt x="1861310" y="20479"/>
                          <a:pt x="2199002" y="36173"/>
                          <a:pt x="2336292" y="0"/>
                        </a:cubicBezTo>
                        <a:cubicBezTo>
                          <a:pt x="2550902" y="-17721"/>
                          <a:pt x="2735044" y="-1600"/>
                          <a:pt x="2931566" y="0"/>
                        </a:cubicBezTo>
                        <a:cubicBezTo>
                          <a:pt x="3109081" y="-33274"/>
                          <a:pt x="3310374" y="39503"/>
                          <a:pt x="3482035" y="0"/>
                        </a:cubicBezTo>
                        <a:cubicBezTo>
                          <a:pt x="3630968" y="-117347"/>
                          <a:pt x="3975789" y="30357"/>
                          <a:pt x="4480560" y="0"/>
                        </a:cubicBezTo>
                        <a:cubicBezTo>
                          <a:pt x="4479877" y="8467"/>
                          <a:pt x="4480336" y="21573"/>
                          <a:pt x="4480560" y="27433"/>
                        </a:cubicBezTo>
                        <a:cubicBezTo>
                          <a:pt x="4299745" y="21741"/>
                          <a:pt x="4055484" y="67941"/>
                          <a:pt x="3840480" y="27433"/>
                        </a:cubicBezTo>
                        <a:cubicBezTo>
                          <a:pt x="3665362" y="28120"/>
                          <a:pt x="3548412" y="20248"/>
                          <a:pt x="3290011" y="27433"/>
                        </a:cubicBezTo>
                        <a:cubicBezTo>
                          <a:pt x="3036901" y="49796"/>
                          <a:pt x="2861489" y="56107"/>
                          <a:pt x="2560320" y="27433"/>
                        </a:cubicBezTo>
                        <a:cubicBezTo>
                          <a:pt x="2307866" y="21685"/>
                          <a:pt x="2152544" y="-8222"/>
                          <a:pt x="1965046" y="27433"/>
                        </a:cubicBezTo>
                        <a:cubicBezTo>
                          <a:pt x="1778601" y="39661"/>
                          <a:pt x="1672011" y="37557"/>
                          <a:pt x="1459382" y="27433"/>
                        </a:cubicBezTo>
                        <a:cubicBezTo>
                          <a:pt x="1212351" y="3860"/>
                          <a:pt x="906131" y="26576"/>
                          <a:pt x="774497" y="27433"/>
                        </a:cubicBezTo>
                        <a:cubicBezTo>
                          <a:pt x="636656" y="-33362"/>
                          <a:pt x="332013" y="15220"/>
                          <a:pt x="0" y="27433"/>
                        </a:cubicBezTo>
                        <a:cubicBezTo>
                          <a:pt x="-1508" y="15815"/>
                          <a:pt x="-177" y="8147"/>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37087095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E237704-80BD-41B0-8395-41618EC3AFBC}"/>
              </a:ext>
            </a:extLst>
          </p:cNvPr>
          <p:cNvSpPr>
            <a:spLocks noGrp="1"/>
          </p:cNvSpPr>
          <p:nvPr>
            <p:ph type="title"/>
          </p:nvPr>
        </p:nvSpPr>
        <p:spPr>
          <a:xfrm>
            <a:off x="839793" y="457201"/>
            <a:ext cx="3931920" cy="3429001"/>
          </a:xfrm>
        </p:spPr>
        <p:txBody>
          <a:bodyPr anchor="b">
            <a:normAutofit/>
          </a:bodyPr>
          <a:lstStyle>
            <a:lvl1pPr>
              <a:defRPr sz="6002"/>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xmlns="" id="{14DA4032-EC66-4974-BD30-898B60E4B562}"/>
              </a:ext>
            </a:extLst>
          </p:cNvPr>
          <p:cNvSpPr>
            <a:spLocks noGrp="1"/>
          </p:cNvSpPr>
          <p:nvPr>
            <p:ph type="pic" idx="1"/>
          </p:nvPr>
        </p:nvSpPr>
        <p:spPr>
          <a:xfrm>
            <a:off x="5303522" y="548641"/>
            <a:ext cx="6053326" cy="5431536"/>
          </a:xfrm>
        </p:spPr>
        <p:txBody>
          <a:bodyPr/>
          <a:lstStyle>
            <a:lvl1pPr marL="0" indent="0">
              <a:buNone/>
              <a:defRPr sz="3202"/>
            </a:lvl1pPr>
            <a:lvl2pPr marL="457197" indent="0">
              <a:buNone/>
              <a:defRPr sz="2800"/>
            </a:lvl2pPr>
            <a:lvl3pPr marL="914392" indent="0">
              <a:buNone/>
              <a:defRPr sz="2400"/>
            </a:lvl3pPr>
            <a:lvl4pPr marL="1371590" indent="0">
              <a:buNone/>
              <a:defRPr sz="2002"/>
            </a:lvl4pPr>
            <a:lvl5pPr marL="1828787" indent="0">
              <a:buNone/>
              <a:defRPr sz="2002"/>
            </a:lvl5pPr>
            <a:lvl6pPr marL="2285984" indent="0">
              <a:buNone/>
              <a:defRPr sz="2002"/>
            </a:lvl6pPr>
            <a:lvl7pPr marL="2743183" indent="0">
              <a:buNone/>
              <a:defRPr sz="2002"/>
            </a:lvl7pPr>
            <a:lvl8pPr marL="3200376" indent="0">
              <a:buNone/>
              <a:defRPr sz="2002"/>
            </a:lvl8pPr>
            <a:lvl9pPr marL="3657575" indent="0">
              <a:buNone/>
              <a:defRPr sz="2002"/>
            </a:lvl9pPr>
          </a:lstStyle>
          <a:p>
            <a:r>
              <a:rPr lang="en-US" dirty="0"/>
              <a:t>Click icon to add picture</a:t>
            </a:r>
          </a:p>
        </p:txBody>
      </p:sp>
      <p:sp>
        <p:nvSpPr>
          <p:cNvPr id="4" name="Text Placeholder 3">
            <a:extLst>
              <a:ext uri="{FF2B5EF4-FFF2-40B4-BE49-F238E27FC236}">
                <a16:creationId xmlns:a16="http://schemas.microsoft.com/office/drawing/2014/main" xmlns="" id="{921802D0-5574-4631-BA49-92362F8E40DC}"/>
              </a:ext>
            </a:extLst>
          </p:cNvPr>
          <p:cNvSpPr>
            <a:spLocks noGrp="1"/>
          </p:cNvSpPr>
          <p:nvPr>
            <p:ph type="body" sz="half" idx="2"/>
          </p:nvPr>
        </p:nvSpPr>
        <p:spPr>
          <a:xfrm>
            <a:off x="839793" y="3977640"/>
            <a:ext cx="3931920" cy="2002537"/>
          </a:xfrm>
        </p:spPr>
        <p:txBody>
          <a:bodyPr>
            <a:normAutofit/>
          </a:bodyPr>
          <a:lstStyle>
            <a:lvl1pPr marL="0" indent="0">
              <a:buNone/>
              <a:defRPr sz="3202"/>
            </a:lvl1pPr>
            <a:lvl2pPr marL="457197" indent="0">
              <a:buNone/>
              <a:defRPr sz="1401"/>
            </a:lvl2pPr>
            <a:lvl3pPr marL="914392" indent="0">
              <a:buNone/>
              <a:defRPr sz="1200"/>
            </a:lvl3pPr>
            <a:lvl4pPr marL="1371590" indent="0">
              <a:buNone/>
              <a:defRPr sz="1003"/>
            </a:lvl4pPr>
            <a:lvl5pPr marL="1828787" indent="0">
              <a:buNone/>
              <a:defRPr sz="1003"/>
            </a:lvl5pPr>
            <a:lvl6pPr marL="2285984" indent="0">
              <a:buNone/>
              <a:defRPr sz="1003"/>
            </a:lvl6pPr>
            <a:lvl7pPr marL="2743183" indent="0">
              <a:buNone/>
              <a:defRPr sz="1003"/>
            </a:lvl7pPr>
            <a:lvl8pPr marL="3200376" indent="0">
              <a:buNone/>
              <a:defRPr sz="1003"/>
            </a:lvl8pPr>
            <a:lvl9pPr marL="3657575" indent="0">
              <a:buNone/>
              <a:defRPr sz="1003"/>
            </a:lvl9pPr>
          </a:lstStyle>
          <a:p>
            <a:pPr lvl="0"/>
            <a:r>
              <a:rPr lang="en-US"/>
              <a:t>Click to edit Master text styles</a:t>
            </a:r>
          </a:p>
        </p:txBody>
      </p:sp>
      <p:sp>
        <p:nvSpPr>
          <p:cNvPr id="5" name="Date Placeholder 4">
            <a:extLst>
              <a:ext uri="{FF2B5EF4-FFF2-40B4-BE49-F238E27FC236}">
                <a16:creationId xmlns:a16="http://schemas.microsoft.com/office/drawing/2014/main" xmlns="" id="{F62C2F5B-DDDD-4E64-94A9-99E46F4B06A0}"/>
              </a:ext>
            </a:extLst>
          </p:cNvPr>
          <p:cNvSpPr>
            <a:spLocks noGrp="1"/>
          </p:cNvSpPr>
          <p:nvPr>
            <p:ph type="dt" sz="half" idx="10"/>
          </p:nvPr>
        </p:nvSpPr>
        <p:spPr/>
        <p:txBody>
          <a:bodyPr/>
          <a:lstStyle/>
          <a:p>
            <a:fld id="{72345051-2045-45DA-935E-2E3CA1A69ADC}" type="datetimeFigureOut">
              <a:rPr lang="en-US" smtClean="0"/>
              <a:t>4/29/2020</a:t>
            </a:fld>
            <a:endParaRPr lang="en-US" dirty="0"/>
          </a:p>
        </p:txBody>
      </p:sp>
      <p:sp>
        <p:nvSpPr>
          <p:cNvPr id="6" name="Footer Placeholder 5">
            <a:extLst>
              <a:ext uri="{FF2B5EF4-FFF2-40B4-BE49-F238E27FC236}">
                <a16:creationId xmlns:a16="http://schemas.microsoft.com/office/drawing/2014/main" xmlns="" id="{D4FA8D36-8865-48E7-8249-ED729A5F709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dirty="0"/>
          </a:p>
        </p:txBody>
      </p:sp>
      <p:sp>
        <p:nvSpPr>
          <p:cNvPr id="8" name="Rectangle 6" descr="Tag=AccentColor&#10;Flavor=Light&#10;Target=FillAndLine">
            <a:extLst>
              <a:ext uri="{FF2B5EF4-FFF2-40B4-BE49-F238E27FC236}">
                <a16:creationId xmlns:a16="http://schemas.microsoft.com/office/drawing/2014/main" xmlns="" id="{FE511AB6-FEAF-4549-BA88-0764BD10B63D}"/>
              </a:ext>
            </a:extLst>
          </p:cNvPr>
          <p:cNvSpPr/>
          <p:nvPr/>
        </p:nvSpPr>
        <p:spPr>
          <a:xfrm rot="5400000">
            <a:off x="2798065" y="3254145"/>
            <a:ext cx="4480560" cy="27433"/>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xmlns="" sd="1219033472">
                  <a:custGeom>
                    <a:avLst/>
                    <a:gdLst>
                      <a:gd name="connsiteX0" fmla="*/ 0 w 4480560"/>
                      <a:gd name="connsiteY0" fmla="*/ 0 h 27433"/>
                      <a:gd name="connsiteX1" fmla="*/ 595274 w 4480560"/>
                      <a:gd name="connsiteY1" fmla="*/ 0 h 27433"/>
                      <a:gd name="connsiteX2" fmla="*/ 1100938 w 4480560"/>
                      <a:gd name="connsiteY2" fmla="*/ 0 h 27433"/>
                      <a:gd name="connsiteX3" fmla="*/ 1651406 w 4480560"/>
                      <a:gd name="connsiteY3" fmla="*/ 0 h 27433"/>
                      <a:gd name="connsiteX4" fmla="*/ 2336292 w 4480560"/>
                      <a:gd name="connsiteY4" fmla="*/ 0 h 27433"/>
                      <a:gd name="connsiteX5" fmla="*/ 2931566 w 4480560"/>
                      <a:gd name="connsiteY5" fmla="*/ 0 h 27433"/>
                      <a:gd name="connsiteX6" fmla="*/ 3482035 w 4480560"/>
                      <a:gd name="connsiteY6" fmla="*/ 0 h 27433"/>
                      <a:gd name="connsiteX7" fmla="*/ 4480560 w 4480560"/>
                      <a:gd name="connsiteY7" fmla="*/ 0 h 27433"/>
                      <a:gd name="connsiteX8" fmla="*/ 4480560 w 4480560"/>
                      <a:gd name="connsiteY8" fmla="*/ 27433 h 27433"/>
                      <a:gd name="connsiteX9" fmla="*/ 3840480 w 4480560"/>
                      <a:gd name="connsiteY9" fmla="*/ 27433 h 27433"/>
                      <a:gd name="connsiteX10" fmla="*/ 3290011 w 4480560"/>
                      <a:gd name="connsiteY10" fmla="*/ 27433 h 27433"/>
                      <a:gd name="connsiteX11" fmla="*/ 2560320 w 4480560"/>
                      <a:gd name="connsiteY11" fmla="*/ 27433 h 27433"/>
                      <a:gd name="connsiteX12" fmla="*/ 1965046 w 4480560"/>
                      <a:gd name="connsiteY12" fmla="*/ 27433 h 27433"/>
                      <a:gd name="connsiteX13" fmla="*/ 1459382 w 4480560"/>
                      <a:gd name="connsiteY13" fmla="*/ 27433 h 27433"/>
                      <a:gd name="connsiteX14" fmla="*/ 774497 w 4480560"/>
                      <a:gd name="connsiteY14" fmla="*/ 27433 h 27433"/>
                      <a:gd name="connsiteX15" fmla="*/ 0 w 4480560"/>
                      <a:gd name="connsiteY15" fmla="*/ 27433 h 27433"/>
                      <a:gd name="connsiteX16" fmla="*/ 0 w 4480560"/>
                      <a:gd name="connsiteY16" fmla="*/ 0 h 27433"/>
                      <a:gd name="connsiteX0" fmla="*/ 0 w 4480560"/>
                      <a:gd name="connsiteY0" fmla="*/ 0 h 27433"/>
                      <a:gd name="connsiteX1" fmla="*/ 595274 w 4480560"/>
                      <a:gd name="connsiteY1" fmla="*/ 0 h 27433"/>
                      <a:gd name="connsiteX2" fmla="*/ 1100938 w 4480560"/>
                      <a:gd name="connsiteY2" fmla="*/ 0 h 27433"/>
                      <a:gd name="connsiteX3" fmla="*/ 1830629 w 4480560"/>
                      <a:gd name="connsiteY3" fmla="*/ 0 h 27433"/>
                      <a:gd name="connsiteX4" fmla="*/ 2425903 w 4480560"/>
                      <a:gd name="connsiteY4" fmla="*/ 0 h 27433"/>
                      <a:gd name="connsiteX5" fmla="*/ 3021178 w 4480560"/>
                      <a:gd name="connsiteY5" fmla="*/ 0 h 27433"/>
                      <a:gd name="connsiteX6" fmla="*/ 3750869 w 4480560"/>
                      <a:gd name="connsiteY6" fmla="*/ 0 h 27433"/>
                      <a:gd name="connsiteX7" fmla="*/ 4480560 w 4480560"/>
                      <a:gd name="connsiteY7" fmla="*/ 0 h 27433"/>
                      <a:gd name="connsiteX8" fmla="*/ 4480560 w 4480560"/>
                      <a:gd name="connsiteY8" fmla="*/ 27433 h 27433"/>
                      <a:gd name="connsiteX9" fmla="*/ 3930091 w 4480560"/>
                      <a:gd name="connsiteY9" fmla="*/ 27433 h 27433"/>
                      <a:gd name="connsiteX10" fmla="*/ 3290011 w 4480560"/>
                      <a:gd name="connsiteY10" fmla="*/ 27433 h 27433"/>
                      <a:gd name="connsiteX11" fmla="*/ 2649931 w 4480560"/>
                      <a:gd name="connsiteY11" fmla="*/ 27433 h 27433"/>
                      <a:gd name="connsiteX12" fmla="*/ 2054657 w 4480560"/>
                      <a:gd name="connsiteY12" fmla="*/ 27433 h 27433"/>
                      <a:gd name="connsiteX13" fmla="*/ 1324966 w 4480560"/>
                      <a:gd name="connsiteY13" fmla="*/ 27433 h 27433"/>
                      <a:gd name="connsiteX14" fmla="*/ 595274 w 4480560"/>
                      <a:gd name="connsiteY14" fmla="*/ 27433 h 27433"/>
                      <a:gd name="connsiteX15" fmla="*/ 0 w 4480560"/>
                      <a:gd name="connsiteY15" fmla="*/ 27433 h 27433"/>
                      <a:gd name="connsiteX16" fmla="*/ 0 w 4480560"/>
                      <a:gd name="connsiteY16" fmla="*/ 0 h 27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3" fill="none" extrusionOk="0">
                        <a:moveTo>
                          <a:pt x="0" y="0"/>
                        </a:moveTo>
                        <a:cubicBezTo>
                          <a:pt x="267574" y="14606"/>
                          <a:pt x="338605" y="-40"/>
                          <a:pt x="595274" y="0"/>
                        </a:cubicBezTo>
                        <a:cubicBezTo>
                          <a:pt x="856171" y="-2199"/>
                          <a:pt x="863435" y="-13334"/>
                          <a:pt x="1100938" y="0"/>
                        </a:cubicBezTo>
                        <a:cubicBezTo>
                          <a:pt x="1339836" y="16854"/>
                          <a:pt x="1411037" y="-14986"/>
                          <a:pt x="1651406" y="0"/>
                        </a:cubicBezTo>
                        <a:cubicBezTo>
                          <a:pt x="1875387" y="1627"/>
                          <a:pt x="2153037" y="22688"/>
                          <a:pt x="2336292" y="0"/>
                        </a:cubicBezTo>
                        <a:cubicBezTo>
                          <a:pt x="2520554" y="-5633"/>
                          <a:pt x="2718679" y="33915"/>
                          <a:pt x="2931566" y="0"/>
                        </a:cubicBezTo>
                        <a:cubicBezTo>
                          <a:pt x="3137043" y="-17108"/>
                          <a:pt x="3304331" y="1415"/>
                          <a:pt x="3482035" y="0"/>
                        </a:cubicBezTo>
                        <a:cubicBezTo>
                          <a:pt x="3649837" y="-24079"/>
                          <a:pt x="4010577" y="-51922"/>
                          <a:pt x="4480560" y="0"/>
                        </a:cubicBezTo>
                        <a:cubicBezTo>
                          <a:pt x="4480616" y="8952"/>
                          <a:pt x="4479571" y="21624"/>
                          <a:pt x="4480560" y="27433"/>
                        </a:cubicBezTo>
                        <a:cubicBezTo>
                          <a:pt x="4305601" y="50664"/>
                          <a:pt x="4025154" y="35607"/>
                          <a:pt x="3840480" y="27433"/>
                        </a:cubicBezTo>
                        <a:cubicBezTo>
                          <a:pt x="3668919" y="-3187"/>
                          <a:pt x="3556555" y="-3530"/>
                          <a:pt x="3290011" y="27433"/>
                        </a:cubicBezTo>
                        <a:cubicBezTo>
                          <a:pt x="2993314" y="27887"/>
                          <a:pt x="2860564" y="-11928"/>
                          <a:pt x="2560320" y="27433"/>
                        </a:cubicBezTo>
                        <a:cubicBezTo>
                          <a:pt x="2276625" y="44710"/>
                          <a:pt x="2158320" y="45401"/>
                          <a:pt x="1965046" y="27433"/>
                        </a:cubicBezTo>
                        <a:cubicBezTo>
                          <a:pt x="1785994" y="38333"/>
                          <a:pt x="1686680" y="61465"/>
                          <a:pt x="1459382" y="27433"/>
                        </a:cubicBezTo>
                        <a:cubicBezTo>
                          <a:pt x="1260610" y="14114"/>
                          <a:pt x="913962" y="40677"/>
                          <a:pt x="774497" y="27433"/>
                        </a:cubicBezTo>
                        <a:cubicBezTo>
                          <a:pt x="688998" y="10983"/>
                          <a:pt x="378096" y="15292"/>
                          <a:pt x="0" y="27433"/>
                        </a:cubicBezTo>
                        <a:cubicBezTo>
                          <a:pt x="-476" y="15539"/>
                          <a:pt x="-411" y="9181"/>
                          <a:pt x="0" y="0"/>
                        </a:cubicBezTo>
                        <a:close/>
                      </a:path>
                      <a:path w="4480560" h="27433" stroke="0" extrusionOk="0">
                        <a:moveTo>
                          <a:pt x="0" y="0"/>
                        </a:moveTo>
                        <a:cubicBezTo>
                          <a:pt x="290844" y="5546"/>
                          <a:pt x="318443" y="10543"/>
                          <a:pt x="595274" y="0"/>
                        </a:cubicBezTo>
                        <a:cubicBezTo>
                          <a:pt x="864312" y="-12705"/>
                          <a:pt x="1007949" y="-7019"/>
                          <a:pt x="1100938" y="0"/>
                        </a:cubicBezTo>
                        <a:cubicBezTo>
                          <a:pt x="1228622" y="-5711"/>
                          <a:pt x="1565019" y="-53078"/>
                          <a:pt x="1830629" y="0"/>
                        </a:cubicBezTo>
                        <a:cubicBezTo>
                          <a:pt x="2065771" y="46234"/>
                          <a:pt x="2181640" y="15415"/>
                          <a:pt x="2425903" y="0"/>
                        </a:cubicBezTo>
                        <a:cubicBezTo>
                          <a:pt x="2660680" y="-16320"/>
                          <a:pt x="2791484" y="12693"/>
                          <a:pt x="3021178" y="0"/>
                        </a:cubicBezTo>
                        <a:cubicBezTo>
                          <a:pt x="3275119" y="-4750"/>
                          <a:pt x="3480943" y="2521"/>
                          <a:pt x="3750869" y="0"/>
                        </a:cubicBezTo>
                        <a:cubicBezTo>
                          <a:pt x="4005211" y="16055"/>
                          <a:pt x="4302144" y="-2969"/>
                          <a:pt x="4480560" y="0"/>
                        </a:cubicBezTo>
                        <a:cubicBezTo>
                          <a:pt x="4481201" y="7751"/>
                          <a:pt x="4482043" y="19093"/>
                          <a:pt x="4480560" y="27433"/>
                        </a:cubicBezTo>
                        <a:cubicBezTo>
                          <a:pt x="4276330" y="2553"/>
                          <a:pt x="4210599" y="35396"/>
                          <a:pt x="3930091" y="27433"/>
                        </a:cubicBezTo>
                        <a:cubicBezTo>
                          <a:pt x="3666932" y="-1758"/>
                          <a:pt x="3493645" y="28521"/>
                          <a:pt x="3290011" y="27433"/>
                        </a:cubicBezTo>
                        <a:cubicBezTo>
                          <a:pt x="3137078" y="-27316"/>
                          <a:pt x="2894690" y="-4231"/>
                          <a:pt x="2649931" y="27433"/>
                        </a:cubicBezTo>
                        <a:cubicBezTo>
                          <a:pt x="2413020" y="35010"/>
                          <a:pt x="2225991" y="3157"/>
                          <a:pt x="2054657" y="27433"/>
                        </a:cubicBezTo>
                        <a:cubicBezTo>
                          <a:pt x="1886877" y="51258"/>
                          <a:pt x="1548763" y="59107"/>
                          <a:pt x="1324966" y="27433"/>
                        </a:cubicBezTo>
                        <a:cubicBezTo>
                          <a:pt x="1041426" y="15462"/>
                          <a:pt x="786933" y="-3718"/>
                          <a:pt x="595274" y="27433"/>
                        </a:cubicBezTo>
                        <a:cubicBezTo>
                          <a:pt x="371762" y="46415"/>
                          <a:pt x="168490" y="36771"/>
                          <a:pt x="0" y="27433"/>
                        </a:cubicBezTo>
                        <a:cubicBezTo>
                          <a:pt x="-736" y="17315"/>
                          <a:pt x="432" y="6508"/>
                          <a:pt x="0" y="0"/>
                        </a:cubicBezTo>
                        <a:close/>
                      </a:path>
                      <a:path w="4480560" h="27433" fill="none" stroke="0" extrusionOk="0">
                        <a:moveTo>
                          <a:pt x="0" y="0"/>
                        </a:moveTo>
                        <a:cubicBezTo>
                          <a:pt x="254633" y="596"/>
                          <a:pt x="318854" y="8353"/>
                          <a:pt x="595274" y="0"/>
                        </a:cubicBezTo>
                        <a:cubicBezTo>
                          <a:pt x="857042" y="-2504"/>
                          <a:pt x="863005" y="-13328"/>
                          <a:pt x="1100938" y="0"/>
                        </a:cubicBezTo>
                        <a:cubicBezTo>
                          <a:pt x="1328082" y="23105"/>
                          <a:pt x="1427993" y="-5576"/>
                          <a:pt x="1651406" y="0"/>
                        </a:cubicBezTo>
                        <a:cubicBezTo>
                          <a:pt x="1861310" y="20479"/>
                          <a:pt x="2199002" y="36173"/>
                          <a:pt x="2336292" y="0"/>
                        </a:cubicBezTo>
                        <a:cubicBezTo>
                          <a:pt x="2550902" y="-17721"/>
                          <a:pt x="2735044" y="-1600"/>
                          <a:pt x="2931566" y="0"/>
                        </a:cubicBezTo>
                        <a:cubicBezTo>
                          <a:pt x="3109081" y="-33274"/>
                          <a:pt x="3310374" y="39503"/>
                          <a:pt x="3482035" y="0"/>
                        </a:cubicBezTo>
                        <a:cubicBezTo>
                          <a:pt x="3630968" y="-117347"/>
                          <a:pt x="3975789" y="30357"/>
                          <a:pt x="4480560" y="0"/>
                        </a:cubicBezTo>
                        <a:cubicBezTo>
                          <a:pt x="4479877" y="8467"/>
                          <a:pt x="4480336" y="21573"/>
                          <a:pt x="4480560" y="27433"/>
                        </a:cubicBezTo>
                        <a:cubicBezTo>
                          <a:pt x="4299745" y="21741"/>
                          <a:pt x="4055484" y="67941"/>
                          <a:pt x="3840480" y="27433"/>
                        </a:cubicBezTo>
                        <a:cubicBezTo>
                          <a:pt x="3665362" y="28120"/>
                          <a:pt x="3548412" y="20248"/>
                          <a:pt x="3290011" y="27433"/>
                        </a:cubicBezTo>
                        <a:cubicBezTo>
                          <a:pt x="3036901" y="49796"/>
                          <a:pt x="2861489" y="56107"/>
                          <a:pt x="2560320" y="27433"/>
                        </a:cubicBezTo>
                        <a:cubicBezTo>
                          <a:pt x="2307866" y="21685"/>
                          <a:pt x="2152544" y="-8222"/>
                          <a:pt x="1965046" y="27433"/>
                        </a:cubicBezTo>
                        <a:cubicBezTo>
                          <a:pt x="1778601" y="39661"/>
                          <a:pt x="1672011" y="37557"/>
                          <a:pt x="1459382" y="27433"/>
                        </a:cubicBezTo>
                        <a:cubicBezTo>
                          <a:pt x="1212351" y="3860"/>
                          <a:pt x="906131" y="26576"/>
                          <a:pt x="774497" y="27433"/>
                        </a:cubicBezTo>
                        <a:cubicBezTo>
                          <a:pt x="636656" y="-33362"/>
                          <a:pt x="332013" y="15220"/>
                          <a:pt x="0" y="27433"/>
                        </a:cubicBezTo>
                        <a:cubicBezTo>
                          <a:pt x="-1508" y="15815"/>
                          <a:pt x="-177" y="8147"/>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3931200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6661A953-02EA-491B-A215-AF8420D74D3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34084D1E-BC98-44E4-8D2C-89CCDC293331}"/>
              </a:ext>
            </a:extLst>
          </p:cNvPr>
          <p:cNvSpPr>
            <a:spLocks noGrp="1"/>
          </p:cNvSpPr>
          <p:nvPr>
            <p:ph type="dt" sz="half" idx="10"/>
          </p:nvPr>
        </p:nvSpPr>
        <p:spPr/>
        <p:txBody>
          <a:bodyPr/>
          <a:lstStyle/>
          <a:p>
            <a:fld id="{72345051-2045-45DA-935E-2E3CA1A69ADC}" type="datetimeFigureOut">
              <a:rPr lang="en-US" smtClean="0"/>
              <a:t>4/29/2020</a:t>
            </a:fld>
            <a:endParaRPr lang="en-US" dirty="0"/>
          </a:p>
        </p:txBody>
      </p:sp>
      <p:sp>
        <p:nvSpPr>
          <p:cNvPr id="5" name="Footer Placeholder 4">
            <a:extLst>
              <a:ext uri="{FF2B5EF4-FFF2-40B4-BE49-F238E27FC236}">
                <a16:creationId xmlns:a16="http://schemas.microsoft.com/office/drawing/2014/main" xmlns="" id="{513019EB-9C2B-4833-B72A-14769415972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4145317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220E3CB6-3025-40BF-A04B-A7B0CB4C01F3}"/>
              </a:ext>
            </a:extLst>
          </p:cNvPr>
          <p:cNvSpPr>
            <a:spLocks noGrp="1"/>
          </p:cNvSpPr>
          <p:nvPr>
            <p:ph type="title" orient="vert"/>
          </p:nvPr>
        </p:nvSpPr>
        <p:spPr>
          <a:xfrm>
            <a:off x="8724901" y="365126"/>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3EDD5CB3-8B24-48C7-89D3-8DCAD36A453D}"/>
              </a:ext>
            </a:extLst>
          </p:cNvPr>
          <p:cNvSpPr>
            <a:spLocks noGrp="1"/>
          </p:cNvSpPr>
          <p:nvPr>
            <p:ph type="body" orient="vert" idx="1"/>
          </p:nvPr>
        </p:nvSpPr>
        <p:spPr>
          <a:xfrm>
            <a:off x="838201" y="365126"/>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0BC931-E2BF-4C1D-91AA-89F82F8268B2}"/>
              </a:ext>
            </a:extLst>
          </p:cNvPr>
          <p:cNvSpPr>
            <a:spLocks noGrp="1"/>
          </p:cNvSpPr>
          <p:nvPr>
            <p:ph type="dt" sz="half" idx="10"/>
          </p:nvPr>
        </p:nvSpPr>
        <p:spPr/>
        <p:txBody>
          <a:bodyPr/>
          <a:lstStyle/>
          <a:p>
            <a:fld id="{72345051-2045-45DA-935E-2E3CA1A69ADC}" type="datetimeFigureOut">
              <a:rPr lang="en-US" smtClean="0"/>
              <a:t>4/29/2020</a:t>
            </a:fld>
            <a:endParaRPr lang="en-US" dirty="0"/>
          </a:p>
        </p:txBody>
      </p:sp>
      <p:sp>
        <p:nvSpPr>
          <p:cNvPr id="5" name="Footer Placeholder 4">
            <a:extLst>
              <a:ext uri="{FF2B5EF4-FFF2-40B4-BE49-F238E27FC236}">
                <a16:creationId xmlns:a16="http://schemas.microsoft.com/office/drawing/2014/main" xmlns="" id="{7548A135-AEE9-4483-957E-3D143318DD0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37587372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FF72D13B-FFCB-4650-AD3C-CB503735257E}"/>
              </a:ext>
            </a:extLst>
          </p:cNvPr>
          <p:cNvSpPr>
            <a:spLocks noGrp="1"/>
          </p:cNvSpPr>
          <p:nvPr>
            <p:ph type="title"/>
          </p:nvPr>
        </p:nvSpPr>
        <p:spPr>
          <a:xfrm>
            <a:off x="838204" y="365126"/>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xmlns="" id="{D0CA9470-DF15-46A1-BF0E-8A5367A4B0F3}"/>
              </a:ext>
            </a:extLst>
          </p:cNvPr>
          <p:cNvSpPr>
            <a:spLocks noGrp="1"/>
          </p:cNvSpPr>
          <p:nvPr>
            <p:ph type="body" idx="1"/>
          </p:nvPr>
        </p:nvSpPr>
        <p:spPr>
          <a:xfrm>
            <a:off x="838204"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xmlns="" id="{263047CB-E94D-482F-BACA-681E96C0EC2F}"/>
              </a:ext>
            </a:extLst>
          </p:cNvPr>
          <p:cNvSpPr>
            <a:spLocks noGrp="1"/>
          </p:cNvSpPr>
          <p:nvPr>
            <p:ph type="dt" sz="half" idx="2"/>
          </p:nvPr>
        </p:nvSpPr>
        <p:spPr>
          <a:xfrm>
            <a:off x="838203" y="6356351"/>
            <a:ext cx="2743200" cy="365126"/>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4/29/2020</a:t>
            </a:fld>
            <a:endParaRPr lang="en-US" dirty="0"/>
          </a:p>
        </p:txBody>
      </p:sp>
      <p:sp>
        <p:nvSpPr>
          <p:cNvPr id="5" name="Footer Placeholder 4">
            <a:extLst>
              <a:ext uri="{FF2B5EF4-FFF2-40B4-BE49-F238E27FC236}">
                <a16:creationId xmlns:a16="http://schemas.microsoft.com/office/drawing/2014/main" xmlns="" id="{2CFDA4B5-E797-42FC-8B7A-2294DF24A3D9}"/>
              </a:ext>
            </a:extLst>
          </p:cNvPr>
          <p:cNvSpPr>
            <a:spLocks noGrp="1"/>
          </p:cNvSpPr>
          <p:nvPr>
            <p:ph type="ftr" sz="quarter" idx="3"/>
          </p:nvPr>
        </p:nvSpPr>
        <p:spPr>
          <a:xfrm>
            <a:off x="4038604" y="6356351"/>
            <a:ext cx="4114800" cy="365126"/>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xmlns="" id="{678ED201-6D0E-422C-B4EC-566A3DC2980E}"/>
              </a:ext>
            </a:extLst>
          </p:cNvPr>
          <p:cNvSpPr>
            <a:spLocks noGrp="1"/>
          </p:cNvSpPr>
          <p:nvPr>
            <p:ph type="sldNum" sz="quarter" idx="4"/>
          </p:nvPr>
        </p:nvSpPr>
        <p:spPr>
          <a:xfrm>
            <a:off x="8610601" y="6356351"/>
            <a:ext cx="2743200" cy="365126"/>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684180050"/>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25" r:id="rId6"/>
    <p:sldLayoutId id="2147483721" r:id="rId7"/>
    <p:sldLayoutId id="2147483722" r:id="rId8"/>
    <p:sldLayoutId id="2147483723" r:id="rId9"/>
    <p:sldLayoutId id="2147483724" r:id="rId10"/>
    <p:sldLayoutId id="2147483726" r:id="rId11"/>
  </p:sldLayoutIdLst>
  <p:txStyles>
    <p:titleStyle>
      <a:lvl1pPr algn="l" defTabSz="914392" rtl="0" eaLnBrk="1" latinLnBrk="0" hangingPunct="1">
        <a:lnSpc>
          <a:spcPct val="100000"/>
        </a:lnSpc>
        <a:spcBef>
          <a:spcPct val="0"/>
        </a:spcBef>
        <a:buNone/>
        <a:defRPr sz="5399" kern="1200">
          <a:solidFill>
            <a:schemeClr val="tx1"/>
          </a:solidFill>
          <a:latin typeface="+mj-lt"/>
          <a:ea typeface="+mj-ea"/>
          <a:cs typeface="+mj-cs"/>
        </a:defRPr>
      </a:lvl1pPr>
    </p:titleStyle>
    <p:bodyStyle>
      <a:lvl1pPr marL="228600" indent="-228600" algn="l" defTabSz="914392" rtl="0" eaLnBrk="1" latinLnBrk="0" hangingPunct="1">
        <a:lnSpc>
          <a:spcPct val="110000"/>
        </a:lnSpc>
        <a:spcBef>
          <a:spcPts val="1003"/>
        </a:spcBef>
        <a:buFont typeface="Arial" panose="020B0604020202020204" pitchFamily="34" charset="0"/>
        <a:buChar char="•"/>
        <a:defRPr sz="3202" kern="1200">
          <a:solidFill>
            <a:schemeClr val="tx1"/>
          </a:solidFill>
          <a:latin typeface="+mn-lt"/>
          <a:ea typeface="+mn-ea"/>
          <a:cs typeface="+mn-cs"/>
        </a:defRPr>
      </a:lvl1pPr>
      <a:lvl2pPr marL="685797" indent="-228600" algn="l" defTabSz="914392"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2992" indent="-228600" algn="l" defTabSz="914392"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191" indent="-228600" algn="l" defTabSz="914392" rtl="0" eaLnBrk="1" latinLnBrk="0" hangingPunct="1">
        <a:lnSpc>
          <a:spcPct val="110000"/>
        </a:lnSpc>
        <a:spcBef>
          <a:spcPts val="500"/>
        </a:spcBef>
        <a:buFont typeface="Arial" panose="020B0604020202020204" pitchFamily="34" charset="0"/>
        <a:buChar char="•"/>
        <a:defRPr sz="2002" kern="1200">
          <a:solidFill>
            <a:schemeClr val="tx1"/>
          </a:solidFill>
          <a:latin typeface="+mn-lt"/>
          <a:ea typeface="+mn-ea"/>
          <a:cs typeface="+mn-cs"/>
        </a:defRPr>
      </a:lvl4pPr>
      <a:lvl5pPr marL="2057387" indent="-228600" algn="l" defTabSz="914392" rtl="0" eaLnBrk="1" latinLnBrk="0" hangingPunct="1">
        <a:lnSpc>
          <a:spcPct val="110000"/>
        </a:lnSpc>
        <a:spcBef>
          <a:spcPts val="500"/>
        </a:spcBef>
        <a:buFont typeface="Arial" panose="020B0604020202020204" pitchFamily="34" charset="0"/>
        <a:buChar char="•"/>
        <a:defRPr sz="2002" kern="1200">
          <a:solidFill>
            <a:schemeClr val="tx1"/>
          </a:solidFill>
          <a:latin typeface="+mn-lt"/>
          <a:ea typeface="+mn-ea"/>
          <a:cs typeface="+mn-cs"/>
        </a:defRPr>
      </a:lvl5pPr>
      <a:lvl6pPr marL="2514583" indent="-228600" algn="l" defTabSz="914392"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779" indent="-228600" algn="l" defTabSz="914392"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8978" indent="-228600" algn="l" defTabSz="914392"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175" indent="-228600" algn="l" defTabSz="914392"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en-US"/>
      </a:defPPr>
      <a:lvl1pPr marL="0" algn="l" defTabSz="914392" rtl="0" eaLnBrk="1" latinLnBrk="0" hangingPunct="1">
        <a:defRPr sz="1801" kern="1200">
          <a:solidFill>
            <a:schemeClr val="tx1"/>
          </a:solidFill>
          <a:latin typeface="+mn-lt"/>
          <a:ea typeface="+mn-ea"/>
          <a:cs typeface="+mn-cs"/>
        </a:defRPr>
      </a:lvl1pPr>
      <a:lvl2pPr marL="457197" algn="l" defTabSz="914392" rtl="0" eaLnBrk="1" latinLnBrk="0" hangingPunct="1">
        <a:defRPr sz="1801" kern="1200">
          <a:solidFill>
            <a:schemeClr val="tx1"/>
          </a:solidFill>
          <a:latin typeface="+mn-lt"/>
          <a:ea typeface="+mn-ea"/>
          <a:cs typeface="+mn-cs"/>
        </a:defRPr>
      </a:lvl2pPr>
      <a:lvl3pPr marL="914392" algn="l" defTabSz="914392" rtl="0" eaLnBrk="1" latinLnBrk="0" hangingPunct="1">
        <a:defRPr sz="1801" kern="1200">
          <a:solidFill>
            <a:schemeClr val="tx1"/>
          </a:solidFill>
          <a:latin typeface="+mn-lt"/>
          <a:ea typeface="+mn-ea"/>
          <a:cs typeface="+mn-cs"/>
        </a:defRPr>
      </a:lvl3pPr>
      <a:lvl4pPr marL="1371590" algn="l" defTabSz="914392" rtl="0" eaLnBrk="1" latinLnBrk="0" hangingPunct="1">
        <a:defRPr sz="1801" kern="1200">
          <a:solidFill>
            <a:schemeClr val="tx1"/>
          </a:solidFill>
          <a:latin typeface="+mn-lt"/>
          <a:ea typeface="+mn-ea"/>
          <a:cs typeface="+mn-cs"/>
        </a:defRPr>
      </a:lvl4pPr>
      <a:lvl5pPr marL="1828787" algn="l" defTabSz="914392" rtl="0" eaLnBrk="1" latinLnBrk="0" hangingPunct="1">
        <a:defRPr sz="1801" kern="1200">
          <a:solidFill>
            <a:schemeClr val="tx1"/>
          </a:solidFill>
          <a:latin typeface="+mn-lt"/>
          <a:ea typeface="+mn-ea"/>
          <a:cs typeface="+mn-cs"/>
        </a:defRPr>
      </a:lvl5pPr>
      <a:lvl6pPr marL="2285984" algn="l" defTabSz="914392" rtl="0" eaLnBrk="1" latinLnBrk="0" hangingPunct="1">
        <a:defRPr sz="1801" kern="1200">
          <a:solidFill>
            <a:schemeClr val="tx1"/>
          </a:solidFill>
          <a:latin typeface="+mn-lt"/>
          <a:ea typeface="+mn-ea"/>
          <a:cs typeface="+mn-cs"/>
        </a:defRPr>
      </a:lvl6pPr>
      <a:lvl7pPr marL="2743183" algn="l" defTabSz="914392" rtl="0" eaLnBrk="1" latinLnBrk="0" hangingPunct="1">
        <a:defRPr sz="1801" kern="1200">
          <a:solidFill>
            <a:schemeClr val="tx1"/>
          </a:solidFill>
          <a:latin typeface="+mn-lt"/>
          <a:ea typeface="+mn-ea"/>
          <a:cs typeface="+mn-cs"/>
        </a:defRPr>
      </a:lvl7pPr>
      <a:lvl8pPr marL="3200376" algn="l" defTabSz="914392" rtl="0" eaLnBrk="1" latinLnBrk="0" hangingPunct="1">
        <a:defRPr sz="1801" kern="1200">
          <a:solidFill>
            <a:schemeClr val="tx1"/>
          </a:solidFill>
          <a:latin typeface="+mn-lt"/>
          <a:ea typeface="+mn-ea"/>
          <a:cs typeface="+mn-cs"/>
        </a:defRPr>
      </a:lvl8pPr>
      <a:lvl9pPr marL="3657575" algn="l" defTabSz="914392" rtl="0" eaLnBrk="1" latinLnBrk="0" hangingPunct="1">
        <a:defRPr sz="18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D2306AB6-9D65-4F8E-9FD7-C3F3A3DE395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4" name="Picture 3">
            <a:extLst>
              <a:ext uri="{FF2B5EF4-FFF2-40B4-BE49-F238E27FC236}">
                <a16:creationId xmlns:a16="http://schemas.microsoft.com/office/drawing/2014/main" xmlns="" id="{D7AA646E-1535-4360-90DE-A6A9445160D7}"/>
              </a:ext>
            </a:extLst>
          </p:cNvPr>
          <p:cNvPicPr>
            <a:picLocks noChangeAspect="1"/>
          </p:cNvPicPr>
          <p:nvPr/>
        </p:nvPicPr>
        <p:blipFill rotWithShape="1">
          <a:blip r:embed="rId2"/>
          <a:srcRect t="4555" b="10859"/>
          <a:stretch/>
        </p:blipFill>
        <p:spPr>
          <a:xfrm>
            <a:off x="21" y="2"/>
            <a:ext cx="12191980" cy="6857989"/>
          </a:xfrm>
          <a:prstGeom prst="rect">
            <a:avLst/>
          </a:prstGeom>
        </p:spPr>
      </p:pic>
      <p:sp>
        <p:nvSpPr>
          <p:cNvPr id="11" name="Freeform: Shape 10">
            <a:extLst>
              <a:ext uri="{FF2B5EF4-FFF2-40B4-BE49-F238E27FC236}">
                <a16:creationId xmlns:a16="http://schemas.microsoft.com/office/drawing/2014/main" xmlns="" id="{284C940E-7A1D-418E-A9E8-C9852CA8EE5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881257" y="2996262"/>
            <a:ext cx="6310745" cy="3861739"/>
          </a:xfrm>
          <a:custGeom>
            <a:avLst/>
            <a:gdLst>
              <a:gd name="connsiteX0" fmla="*/ 5172027 w 6310745"/>
              <a:gd name="connsiteY0" fmla="*/ 351902 h 3861739"/>
              <a:gd name="connsiteX1" fmla="*/ 5173047 w 6310745"/>
              <a:gd name="connsiteY1" fmla="*/ 352987 h 3861739"/>
              <a:gd name="connsiteX2" fmla="*/ 5177471 w 6310745"/>
              <a:gd name="connsiteY2" fmla="*/ 352581 h 3861739"/>
              <a:gd name="connsiteX3" fmla="*/ 2969865 w 6310745"/>
              <a:gd name="connsiteY3" fmla="*/ 91462 h 3861739"/>
              <a:gd name="connsiteX4" fmla="*/ 2918830 w 6310745"/>
              <a:gd name="connsiteY4" fmla="*/ 95401 h 3861739"/>
              <a:gd name="connsiteX5" fmla="*/ 1957331 w 6310745"/>
              <a:gd name="connsiteY5" fmla="*/ 323658 h 3861739"/>
              <a:gd name="connsiteX6" fmla="*/ 413011 w 6310745"/>
              <a:gd name="connsiteY6" fmla="*/ 1429370 h 3861739"/>
              <a:gd name="connsiteX7" fmla="*/ 88087 w 6310745"/>
              <a:gd name="connsiteY7" fmla="*/ 2204577 h 3861739"/>
              <a:gd name="connsiteX8" fmla="*/ 109862 w 6310745"/>
              <a:gd name="connsiteY8" fmla="*/ 2159496 h 3861739"/>
              <a:gd name="connsiteX9" fmla="*/ 566286 w 6310745"/>
              <a:gd name="connsiteY9" fmla="*/ 1369352 h 3861739"/>
              <a:gd name="connsiteX10" fmla="*/ 1648059 w 6310745"/>
              <a:gd name="connsiteY10" fmla="*/ 484837 h 3861739"/>
              <a:gd name="connsiteX11" fmla="*/ 2969865 w 6310745"/>
              <a:gd name="connsiteY11" fmla="*/ 91462 h 3861739"/>
              <a:gd name="connsiteX12" fmla="*/ 3495357 w 6310745"/>
              <a:gd name="connsiteY12" fmla="*/ 893 h 3861739"/>
              <a:gd name="connsiteX13" fmla="*/ 3941913 w 6310745"/>
              <a:gd name="connsiteY13" fmla="*/ 37963 h 3861739"/>
              <a:gd name="connsiteX14" fmla="*/ 5299614 w 6310745"/>
              <a:gd name="connsiteY14" fmla="*/ 324201 h 3861739"/>
              <a:gd name="connsiteX15" fmla="*/ 6213700 w 6310745"/>
              <a:gd name="connsiteY15" fmla="*/ 666307 h 3861739"/>
              <a:gd name="connsiteX16" fmla="*/ 6310745 w 6310745"/>
              <a:gd name="connsiteY16" fmla="*/ 718092 h 3861739"/>
              <a:gd name="connsiteX17" fmla="*/ 6310745 w 6310745"/>
              <a:gd name="connsiteY17" fmla="*/ 786964 h 3861739"/>
              <a:gd name="connsiteX18" fmla="*/ 6223734 w 6310745"/>
              <a:gd name="connsiteY18" fmla="*/ 739515 h 3861739"/>
              <a:gd name="connsiteX19" fmla="*/ 5436559 w 6310745"/>
              <a:gd name="connsiteY19" fmla="*/ 427942 h 3861739"/>
              <a:gd name="connsiteX20" fmla="*/ 5314925 w 6310745"/>
              <a:gd name="connsiteY20" fmla="*/ 390465 h 3861739"/>
              <a:gd name="connsiteX21" fmla="*/ 5198564 w 6310745"/>
              <a:gd name="connsiteY21" fmla="*/ 357468 h 3861739"/>
              <a:gd name="connsiteX22" fmla="*/ 5826636 w 6310745"/>
              <a:gd name="connsiteY22" fmla="*/ 619266 h 3861739"/>
              <a:gd name="connsiteX23" fmla="*/ 6125359 w 6310745"/>
              <a:gd name="connsiteY23" fmla="*/ 778370 h 3861739"/>
              <a:gd name="connsiteX24" fmla="*/ 6310745 w 6310745"/>
              <a:gd name="connsiteY24" fmla="*/ 896973 h 3861739"/>
              <a:gd name="connsiteX25" fmla="*/ 6310745 w 6310745"/>
              <a:gd name="connsiteY25" fmla="*/ 3861739 h 3861739"/>
              <a:gd name="connsiteX26" fmla="*/ 974639 w 6310745"/>
              <a:gd name="connsiteY26" fmla="*/ 3861739 h 3861739"/>
              <a:gd name="connsiteX27" fmla="*/ 719986 w 6310745"/>
              <a:gd name="connsiteY27" fmla="*/ 3659957 h 3861739"/>
              <a:gd name="connsiteX28" fmla="*/ 299202 w 6310745"/>
              <a:gd name="connsiteY28" fmla="*/ 3177626 h 3861739"/>
              <a:gd name="connsiteX29" fmla="*/ 52873 w 6310745"/>
              <a:gd name="connsiteY29" fmla="*/ 2564820 h 3861739"/>
              <a:gd name="connsiteX30" fmla="*/ 21743 w 6310745"/>
              <a:gd name="connsiteY30" fmla="*/ 2457276 h 3861739"/>
              <a:gd name="connsiteX31" fmla="*/ 15788 w 6310745"/>
              <a:gd name="connsiteY31" fmla="*/ 2193035 h 3861739"/>
              <a:gd name="connsiteX32" fmla="*/ 1087523 w 6310745"/>
              <a:gd name="connsiteY32" fmla="*/ 695306 h 3861739"/>
              <a:gd name="connsiteX33" fmla="*/ 2765215 w 6310745"/>
              <a:gd name="connsiteY33" fmla="*/ 56158 h 3861739"/>
              <a:gd name="connsiteX34" fmla="*/ 3120078 w 6310745"/>
              <a:gd name="connsiteY34" fmla="*/ 15422 h 3861739"/>
              <a:gd name="connsiteX35" fmla="*/ 3495357 w 6310745"/>
              <a:gd name="connsiteY35" fmla="*/ 893 h 386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6310745" h="3861739">
                <a:moveTo>
                  <a:pt x="5172027" y="351902"/>
                </a:moveTo>
                <a:cubicBezTo>
                  <a:pt x="5172027" y="351902"/>
                  <a:pt x="5172027" y="352852"/>
                  <a:pt x="5173047" y="352987"/>
                </a:cubicBezTo>
                <a:lnTo>
                  <a:pt x="5177471" y="352581"/>
                </a:lnTo>
                <a:close/>
                <a:moveTo>
                  <a:pt x="2969865" y="91462"/>
                </a:moveTo>
                <a:cubicBezTo>
                  <a:pt x="2952701" y="89711"/>
                  <a:pt x="2935264" y="91055"/>
                  <a:pt x="2918830" y="95401"/>
                </a:cubicBezTo>
                <a:cubicBezTo>
                  <a:pt x="2586081" y="133611"/>
                  <a:pt x="2262146" y="210506"/>
                  <a:pt x="1957331" y="323658"/>
                </a:cubicBezTo>
                <a:cubicBezTo>
                  <a:pt x="1300170" y="565494"/>
                  <a:pt x="773488" y="924243"/>
                  <a:pt x="413011" y="1429370"/>
                </a:cubicBezTo>
                <a:cubicBezTo>
                  <a:pt x="241125" y="1667934"/>
                  <a:pt x="130650" y="1931482"/>
                  <a:pt x="88087" y="2204577"/>
                </a:cubicBezTo>
                <a:cubicBezTo>
                  <a:pt x="96253" y="2189777"/>
                  <a:pt x="103398" y="2174704"/>
                  <a:pt x="109862" y="2159496"/>
                </a:cubicBezTo>
                <a:cubicBezTo>
                  <a:pt x="227584" y="1883441"/>
                  <a:pt x="374053" y="1617978"/>
                  <a:pt x="566286" y="1369352"/>
                </a:cubicBezTo>
                <a:cubicBezTo>
                  <a:pt x="843916" y="1009789"/>
                  <a:pt x="1197929" y="710108"/>
                  <a:pt x="1648059" y="484837"/>
                </a:cubicBezTo>
                <a:cubicBezTo>
                  <a:pt x="2053957" y="281700"/>
                  <a:pt x="2497621" y="159899"/>
                  <a:pt x="2969865" y="91462"/>
                </a:cubicBezTo>
                <a:close/>
                <a:moveTo>
                  <a:pt x="3495357" y="893"/>
                </a:moveTo>
                <a:cubicBezTo>
                  <a:pt x="3633661" y="-4539"/>
                  <a:pt x="3787957" y="15693"/>
                  <a:pt x="3941913" y="37963"/>
                </a:cubicBezTo>
                <a:cubicBezTo>
                  <a:pt x="4403949" y="104770"/>
                  <a:pt x="4858161" y="195339"/>
                  <a:pt x="5299614" y="324201"/>
                </a:cubicBezTo>
                <a:cubicBezTo>
                  <a:pt x="5617945" y="417079"/>
                  <a:pt x="5925559" y="526685"/>
                  <a:pt x="6213700" y="666307"/>
                </a:cubicBezTo>
                <a:lnTo>
                  <a:pt x="6310745" y="718092"/>
                </a:lnTo>
                <a:lnTo>
                  <a:pt x="6310745" y="786964"/>
                </a:lnTo>
                <a:lnTo>
                  <a:pt x="6223734" y="739515"/>
                </a:lnTo>
                <a:cubicBezTo>
                  <a:pt x="5975170" y="615379"/>
                  <a:pt x="5710361" y="515015"/>
                  <a:pt x="5436559" y="427942"/>
                </a:cubicBezTo>
                <a:cubicBezTo>
                  <a:pt x="5396292" y="415002"/>
                  <a:pt x="5355753" y="402509"/>
                  <a:pt x="5314925" y="390465"/>
                </a:cubicBezTo>
                <a:cubicBezTo>
                  <a:pt x="5276307" y="379059"/>
                  <a:pt x="5237351" y="368468"/>
                  <a:pt x="5198564" y="357468"/>
                </a:cubicBezTo>
                <a:cubicBezTo>
                  <a:pt x="5414393" y="434473"/>
                  <a:pt x="5624129" y="521907"/>
                  <a:pt x="5826636" y="619266"/>
                </a:cubicBezTo>
                <a:cubicBezTo>
                  <a:pt x="5929344" y="669507"/>
                  <a:pt x="6029097" y="722388"/>
                  <a:pt x="6125359" y="778370"/>
                </a:cubicBezTo>
                <a:lnTo>
                  <a:pt x="6310745" y="896973"/>
                </a:lnTo>
                <a:lnTo>
                  <a:pt x="6310745" y="3861739"/>
                </a:lnTo>
                <a:lnTo>
                  <a:pt x="974639" y="3861739"/>
                </a:lnTo>
                <a:lnTo>
                  <a:pt x="719986" y="3659957"/>
                </a:lnTo>
                <a:cubicBezTo>
                  <a:pt x="556844" y="3515259"/>
                  <a:pt x="415052" y="3355506"/>
                  <a:pt x="299202" y="3177626"/>
                </a:cubicBezTo>
                <a:cubicBezTo>
                  <a:pt x="173197" y="2986301"/>
                  <a:pt x="89840" y="2778941"/>
                  <a:pt x="52873" y="2564820"/>
                </a:cubicBezTo>
                <a:cubicBezTo>
                  <a:pt x="46170" y="2528361"/>
                  <a:pt x="35760" y="2492390"/>
                  <a:pt x="21743" y="2457276"/>
                </a:cubicBezTo>
                <a:cubicBezTo>
                  <a:pt x="-12282" y="2369287"/>
                  <a:pt x="-34" y="2280753"/>
                  <a:pt x="15788" y="2193035"/>
                </a:cubicBezTo>
                <a:cubicBezTo>
                  <a:pt x="125343" y="1581179"/>
                  <a:pt x="505554" y="1091397"/>
                  <a:pt x="1087523" y="695306"/>
                </a:cubicBezTo>
                <a:cubicBezTo>
                  <a:pt x="1574397" y="363308"/>
                  <a:pt x="2138335" y="155961"/>
                  <a:pt x="2765215" y="56158"/>
                </a:cubicBezTo>
                <a:cubicBezTo>
                  <a:pt x="2882595" y="37419"/>
                  <a:pt x="3000997" y="24655"/>
                  <a:pt x="3120078" y="15422"/>
                </a:cubicBezTo>
                <a:cubicBezTo>
                  <a:pt x="3239161" y="6188"/>
                  <a:pt x="3356711" y="2250"/>
                  <a:pt x="3495357" y="893"/>
                </a:cubicBezTo>
                <a:close/>
              </a:path>
            </a:pathLst>
          </a:custGeom>
          <a:solidFill>
            <a:srgbClr val="1774D5">
              <a:alpha val="91000"/>
            </a:srgbClr>
          </a:solidFill>
          <a:ln w="12700" cap="flat">
            <a:noFill/>
            <a:prstDash val="solid"/>
            <a:miter/>
          </a:ln>
        </p:spPr>
        <p:txBody>
          <a:bodyPr wrap="square" rtlCol="0" anchor="ctr">
            <a:noAutofit/>
          </a:bodyPr>
          <a:lstStyle/>
          <a:p>
            <a:endParaRPr lang="en-US" sz="1801" dirty="0"/>
          </a:p>
        </p:txBody>
      </p:sp>
      <p:sp>
        <p:nvSpPr>
          <p:cNvPr id="2" name="Title 1">
            <a:extLst>
              <a:ext uri="{FF2B5EF4-FFF2-40B4-BE49-F238E27FC236}">
                <a16:creationId xmlns:a16="http://schemas.microsoft.com/office/drawing/2014/main" xmlns="" id="{6F7DBA7B-0D29-4FAF-AE5F-E21B6E7ACE72}"/>
              </a:ext>
            </a:extLst>
          </p:cNvPr>
          <p:cNvSpPr>
            <a:spLocks noGrp="1"/>
          </p:cNvSpPr>
          <p:nvPr>
            <p:ph type="ctrTitle"/>
          </p:nvPr>
        </p:nvSpPr>
        <p:spPr>
          <a:xfrm>
            <a:off x="7004879" y="3732209"/>
            <a:ext cx="4574853" cy="1390219"/>
          </a:xfrm>
        </p:spPr>
        <p:txBody>
          <a:bodyPr anchor="b">
            <a:normAutofit fontScale="90000"/>
          </a:bodyPr>
          <a:lstStyle/>
          <a:p>
            <a:pPr algn="ctr"/>
            <a:r>
              <a:rPr lang="en-GB" sz="5200" dirty="0">
                <a:solidFill>
                  <a:schemeClr val="bg1"/>
                </a:solidFill>
              </a:rPr>
              <a:t>Shakespeare poems</a:t>
            </a:r>
          </a:p>
        </p:txBody>
      </p:sp>
      <p:sp>
        <p:nvSpPr>
          <p:cNvPr id="3" name="Subtitle 2">
            <a:extLst>
              <a:ext uri="{FF2B5EF4-FFF2-40B4-BE49-F238E27FC236}">
                <a16:creationId xmlns:a16="http://schemas.microsoft.com/office/drawing/2014/main" xmlns="" id="{74D401E6-8729-4451-8141-2E8F8A116ADD}"/>
              </a:ext>
            </a:extLst>
          </p:cNvPr>
          <p:cNvSpPr>
            <a:spLocks noGrp="1"/>
          </p:cNvSpPr>
          <p:nvPr>
            <p:ph type="subTitle" idx="1"/>
          </p:nvPr>
        </p:nvSpPr>
        <p:spPr>
          <a:xfrm>
            <a:off x="7010482" y="5586498"/>
            <a:ext cx="4569248" cy="555611"/>
          </a:xfrm>
        </p:spPr>
        <p:txBody>
          <a:bodyPr>
            <a:normAutofit lnSpcReduction="10000"/>
          </a:bodyPr>
          <a:lstStyle/>
          <a:p>
            <a:pPr algn="ctr"/>
            <a:r>
              <a:rPr lang="en-GB" dirty="0">
                <a:solidFill>
                  <a:schemeClr val="bg1"/>
                </a:solidFill>
              </a:rPr>
              <a:t>By Freya </a:t>
            </a:r>
          </a:p>
        </p:txBody>
      </p:sp>
      <p:sp>
        <p:nvSpPr>
          <p:cNvPr id="21" name="Rectangle 6">
            <a:extLst>
              <a:ext uri="{FF2B5EF4-FFF2-40B4-BE49-F238E27FC236}">
                <a16:creationId xmlns:a16="http://schemas.microsoft.com/office/drawing/2014/main" xmlns="" id="{72E0F698-EDF5-464C-B466-8D34B8AF17C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289182" y="5344825"/>
            <a:ext cx="3994795" cy="27433"/>
          </a:xfrm>
          <a:custGeom>
            <a:avLst/>
            <a:gdLst>
              <a:gd name="connsiteX0" fmla="*/ 0 w 3994793"/>
              <a:gd name="connsiteY0" fmla="*/ 0 h 27432"/>
              <a:gd name="connsiteX1" fmla="*/ 745695 w 3994793"/>
              <a:gd name="connsiteY1" fmla="*/ 0 h 27432"/>
              <a:gd name="connsiteX2" fmla="*/ 1451441 w 3994793"/>
              <a:gd name="connsiteY2" fmla="*/ 0 h 27432"/>
              <a:gd name="connsiteX3" fmla="*/ 2157188 w 3994793"/>
              <a:gd name="connsiteY3" fmla="*/ 0 h 27432"/>
              <a:gd name="connsiteX4" fmla="*/ 2703143 w 3994793"/>
              <a:gd name="connsiteY4" fmla="*/ 0 h 27432"/>
              <a:gd name="connsiteX5" fmla="*/ 3289046 w 3994793"/>
              <a:gd name="connsiteY5" fmla="*/ 0 h 27432"/>
              <a:gd name="connsiteX6" fmla="*/ 3994793 w 3994793"/>
              <a:gd name="connsiteY6" fmla="*/ 0 h 27432"/>
              <a:gd name="connsiteX7" fmla="*/ 3994793 w 3994793"/>
              <a:gd name="connsiteY7" fmla="*/ 27432 h 27432"/>
              <a:gd name="connsiteX8" fmla="*/ 3328994 w 3994793"/>
              <a:gd name="connsiteY8" fmla="*/ 27432 h 27432"/>
              <a:gd name="connsiteX9" fmla="*/ 2783039 w 3994793"/>
              <a:gd name="connsiteY9" fmla="*/ 27432 h 27432"/>
              <a:gd name="connsiteX10" fmla="*/ 2237084 w 3994793"/>
              <a:gd name="connsiteY10" fmla="*/ 27432 h 27432"/>
              <a:gd name="connsiteX11" fmla="*/ 1531337 w 3994793"/>
              <a:gd name="connsiteY11" fmla="*/ 27432 h 27432"/>
              <a:gd name="connsiteX12" fmla="*/ 945434 w 3994793"/>
              <a:gd name="connsiteY12" fmla="*/ 27432 h 27432"/>
              <a:gd name="connsiteX13" fmla="*/ 0 w 3994793"/>
              <a:gd name="connsiteY13" fmla="*/ 27432 h 27432"/>
              <a:gd name="connsiteX14" fmla="*/ 0 w 3994793"/>
              <a:gd name="connsiteY14"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4793" h="27432" fill="none" extrusionOk="0">
                <a:moveTo>
                  <a:pt x="0" y="0"/>
                </a:moveTo>
                <a:cubicBezTo>
                  <a:pt x="285474" y="-22732"/>
                  <a:pt x="421546" y="-1893"/>
                  <a:pt x="745695" y="0"/>
                </a:cubicBezTo>
                <a:cubicBezTo>
                  <a:pt x="1069844" y="1893"/>
                  <a:pt x="1267051" y="4066"/>
                  <a:pt x="1451441" y="0"/>
                </a:cubicBezTo>
                <a:cubicBezTo>
                  <a:pt x="1635831" y="-4066"/>
                  <a:pt x="1865269" y="3287"/>
                  <a:pt x="2157188" y="0"/>
                </a:cubicBezTo>
                <a:cubicBezTo>
                  <a:pt x="2449107" y="-3287"/>
                  <a:pt x="2473776" y="-12720"/>
                  <a:pt x="2703143" y="0"/>
                </a:cubicBezTo>
                <a:cubicBezTo>
                  <a:pt x="2932510" y="12720"/>
                  <a:pt x="3023998" y="17286"/>
                  <a:pt x="3289046" y="0"/>
                </a:cubicBezTo>
                <a:cubicBezTo>
                  <a:pt x="3554094" y="-17286"/>
                  <a:pt x="3836668" y="10296"/>
                  <a:pt x="3994793" y="0"/>
                </a:cubicBezTo>
                <a:cubicBezTo>
                  <a:pt x="3993836" y="8431"/>
                  <a:pt x="3994444" y="14612"/>
                  <a:pt x="3994793" y="27432"/>
                </a:cubicBezTo>
                <a:cubicBezTo>
                  <a:pt x="3751330" y="45147"/>
                  <a:pt x="3618521" y="7232"/>
                  <a:pt x="3328994" y="27432"/>
                </a:cubicBezTo>
                <a:cubicBezTo>
                  <a:pt x="3039467" y="47632"/>
                  <a:pt x="2908653" y="25202"/>
                  <a:pt x="2783039" y="27432"/>
                </a:cubicBezTo>
                <a:cubicBezTo>
                  <a:pt x="2657426" y="29662"/>
                  <a:pt x="2373985" y="40038"/>
                  <a:pt x="2237084" y="27432"/>
                </a:cubicBezTo>
                <a:cubicBezTo>
                  <a:pt x="2100183" y="14826"/>
                  <a:pt x="1862145" y="31781"/>
                  <a:pt x="1531337" y="27432"/>
                </a:cubicBezTo>
                <a:cubicBezTo>
                  <a:pt x="1200529" y="23083"/>
                  <a:pt x="1153029" y="12124"/>
                  <a:pt x="945434" y="27432"/>
                </a:cubicBezTo>
                <a:cubicBezTo>
                  <a:pt x="737839" y="42740"/>
                  <a:pt x="371500" y="-18970"/>
                  <a:pt x="0" y="27432"/>
                </a:cubicBezTo>
                <a:cubicBezTo>
                  <a:pt x="226" y="18208"/>
                  <a:pt x="-648" y="12891"/>
                  <a:pt x="0" y="0"/>
                </a:cubicBezTo>
                <a:close/>
              </a:path>
              <a:path w="3994793" h="27432" stroke="0" extrusionOk="0">
                <a:moveTo>
                  <a:pt x="0" y="0"/>
                </a:moveTo>
                <a:cubicBezTo>
                  <a:pt x="233202" y="14567"/>
                  <a:pt x="387388" y="28518"/>
                  <a:pt x="625851" y="0"/>
                </a:cubicBezTo>
                <a:cubicBezTo>
                  <a:pt x="864314" y="-28518"/>
                  <a:pt x="1027047" y="-26118"/>
                  <a:pt x="1171806" y="0"/>
                </a:cubicBezTo>
                <a:cubicBezTo>
                  <a:pt x="1316566" y="26118"/>
                  <a:pt x="1639655" y="-2490"/>
                  <a:pt x="1917501" y="0"/>
                </a:cubicBezTo>
                <a:cubicBezTo>
                  <a:pt x="2195348" y="2490"/>
                  <a:pt x="2328758" y="19053"/>
                  <a:pt x="2543352" y="0"/>
                </a:cubicBezTo>
                <a:cubicBezTo>
                  <a:pt x="2757946" y="-19053"/>
                  <a:pt x="3028913" y="23876"/>
                  <a:pt x="3169202" y="0"/>
                </a:cubicBezTo>
                <a:cubicBezTo>
                  <a:pt x="3309491" y="-23876"/>
                  <a:pt x="3706249" y="-31775"/>
                  <a:pt x="3994793" y="0"/>
                </a:cubicBezTo>
                <a:cubicBezTo>
                  <a:pt x="3993438" y="9524"/>
                  <a:pt x="3993591" y="13975"/>
                  <a:pt x="3994793" y="27432"/>
                </a:cubicBezTo>
                <a:cubicBezTo>
                  <a:pt x="3717302" y="841"/>
                  <a:pt x="3475105" y="20835"/>
                  <a:pt x="3328994" y="27432"/>
                </a:cubicBezTo>
                <a:cubicBezTo>
                  <a:pt x="3182883" y="34029"/>
                  <a:pt x="3048913" y="25304"/>
                  <a:pt x="2783039" y="27432"/>
                </a:cubicBezTo>
                <a:cubicBezTo>
                  <a:pt x="2517165" y="29560"/>
                  <a:pt x="2371663" y="19960"/>
                  <a:pt x="2117240" y="27432"/>
                </a:cubicBezTo>
                <a:cubicBezTo>
                  <a:pt x="1862817" y="34904"/>
                  <a:pt x="1771642" y="53179"/>
                  <a:pt x="1451441" y="27432"/>
                </a:cubicBezTo>
                <a:cubicBezTo>
                  <a:pt x="1131240" y="1685"/>
                  <a:pt x="1013354" y="33667"/>
                  <a:pt x="825591" y="27432"/>
                </a:cubicBezTo>
                <a:cubicBezTo>
                  <a:pt x="637828" y="21198"/>
                  <a:pt x="270465" y="28145"/>
                  <a:pt x="0" y="27432"/>
                </a:cubicBezTo>
                <a:cubicBezTo>
                  <a:pt x="-800" y="16780"/>
                  <a:pt x="-583" y="12910"/>
                  <a:pt x="0" y="0"/>
                </a:cubicBezTo>
                <a:close/>
              </a:path>
            </a:pathLst>
          </a:custGeom>
          <a:solidFill>
            <a:schemeClr val="bg1"/>
          </a:solidFill>
          <a:ln w="38100" cap="rnd">
            <a:solidFill>
              <a:schemeClr val="bg1"/>
            </a:solidFill>
            <a:round/>
            <a:extLst>
              <a:ext uri="{C807C97D-BFC1-408E-A445-0C87EB9F89A2}">
                <ask:lineSketchStyleProps xmlns:ask="http://schemas.microsoft.com/office/drawing/2018/sketchyshapes" xmlns="" sd="1219033472">
                  <a:custGeom>
                    <a:avLst/>
                    <a:gdLst>
                      <a:gd name="connsiteX0" fmla="*/ 0 w 3994795"/>
                      <a:gd name="connsiteY0" fmla="*/ 0 h 27433"/>
                      <a:gd name="connsiteX1" fmla="*/ 745695 w 3994795"/>
                      <a:gd name="connsiteY1" fmla="*/ 0 h 27433"/>
                      <a:gd name="connsiteX2" fmla="*/ 1084453 w 3994795"/>
                      <a:gd name="connsiteY2" fmla="*/ 0 h 27433"/>
                      <a:gd name="connsiteX3" fmla="*/ 1451441 w 3994795"/>
                      <a:gd name="connsiteY3" fmla="*/ 0 h 27433"/>
                      <a:gd name="connsiteX4" fmla="*/ 2157189 w 3994795"/>
                      <a:gd name="connsiteY4" fmla="*/ 0 h 27433"/>
                      <a:gd name="connsiteX5" fmla="*/ 2703144 w 3994795"/>
                      <a:gd name="connsiteY5" fmla="*/ 0 h 27433"/>
                      <a:gd name="connsiteX6" fmla="*/ 3289047 w 3994795"/>
                      <a:gd name="connsiteY6" fmla="*/ 0 h 27433"/>
                      <a:gd name="connsiteX7" fmla="*/ 3994795 w 3994795"/>
                      <a:gd name="connsiteY7" fmla="*/ 0 h 27433"/>
                      <a:gd name="connsiteX8" fmla="*/ 3994795 w 3994795"/>
                      <a:gd name="connsiteY8" fmla="*/ 27433 h 27433"/>
                      <a:gd name="connsiteX9" fmla="*/ 3328995 w 3994795"/>
                      <a:gd name="connsiteY9" fmla="*/ 27433 h 27433"/>
                      <a:gd name="connsiteX10" fmla="*/ 2783040 w 3994795"/>
                      <a:gd name="connsiteY10" fmla="*/ 27433 h 27433"/>
                      <a:gd name="connsiteX11" fmla="*/ 2237085 w 3994795"/>
                      <a:gd name="connsiteY11" fmla="*/ 27433 h 27433"/>
                      <a:gd name="connsiteX12" fmla="*/ 1531337 w 3994795"/>
                      <a:gd name="connsiteY12" fmla="*/ 27433 h 27433"/>
                      <a:gd name="connsiteX13" fmla="*/ 945434 w 3994795"/>
                      <a:gd name="connsiteY13" fmla="*/ 27433 h 27433"/>
                      <a:gd name="connsiteX14" fmla="*/ 0 w 3994795"/>
                      <a:gd name="connsiteY14" fmla="*/ 27433 h 27433"/>
                      <a:gd name="connsiteX15" fmla="*/ 0 w 3994795"/>
                      <a:gd name="connsiteY15" fmla="*/ 0 h 27433"/>
                      <a:gd name="connsiteX0" fmla="*/ 0 w 3994795"/>
                      <a:gd name="connsiteY0" fmla="*/ 0 h 27433"/>
                      <a:gd name="connsiteX1" fmla="*/ 625851 w 3994795"/>
                      <a:gd name="connsiteY1" fmla="*/ 0 h 27433"/>
                      <a:gd name="connsiteX2" fmla="*/ 1171806 w 3994795"/>
                      <a:gd name="connsiteY2" fmla="*/ 0 h 27433"/>
                      <a:gd name="connsiteX3" fmla="*/ 1917501 w 3994795"/>
                      <a:gd name="connsiteY3" fmla="*/ 0 h 27433"/>
                      <a:gd name="connsiteX4" fmla="*/ 2543353 w 3994795"/>
                      <a:gd name="connsiteY4" fmla="*/ 0 h 27433"/>
                      <a:gd name="connsiteX5" fmla="*/ 3169203 w 3994795"/>
                      <a:gd name="connsiteY5" fmla="*/ 0 h 27433"/>
                      <a:gd name="connsiteX6" fmla="*/ 3994795 w 3994795"/>
                      <a:gd name="connsiteY6" fmla="*/ 0 h 27433"/>
                      <a:gd name="connsiteX7" fmla="*/ 3994795 w 3994795"/>
                      <a:gd name="connsiteY7" fmla="*/ 27433 h 27433"/>
                      <a:gd name="connsiteX8" fmla="*/ 3328995 w 3994795"/>
                      <a:gd name="connsiteY8" fmla="*/ 27433 h 27433"/>
                      <a:gd name="connsiteX9" fmla="*/ 2783040 w 3994795"/>
                      <a:gd name="connsiteY9" fmla="*/ 27433 h 27433"/>
                      <a:gd name="connsiteX10" fmla="*/ 2117241 w 3994795"/>
                      <a:gd name="connsiteY10" fmla="*/ 27433 h 27433"/>
                      <a:gd name="connsiteX11" fmla="*/ 1451441 w 3994795"/>
                      <a:gd name="connsiteY11" fmla="*/ 27433 h 27433"/>
                      <a:gd name="connsiteX12" fmla="*/ 825591 w 3994795"/>
                      <a:gd name="connsiteY12" fmla="*/ 27433 h 27433"/>
                      <a:gd name="connsiteX13" fmla="*/ 0 w 3994795"/>
                      <a:gd name="connsiteY13" fmla="*/ 27433 h 27433"/>
                      <a:gd name="connsiteX14" fmla="*/ 0 w 3994795"/>
                      <a:gd name="connsiteY14" fmla="*/ 0 h 27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4795" h="27433" fill="none" extrusionOk="0">
                        <a:moveTo>
                          <a:pt x="0" y="0"/>
                        </a:moveTo>
                        <a:cubicBezTo>
                          <a:pt x="277169" y="-7883"/>
                          <a:pt x="441379" y="12844"/>
                          <a:pt x="745695" y="0"/>
                        </a:cubicBezTo>
                        <a:cubicBezTo>
                          <a:pt x="875009" y="-11218"/>
                          <a:pt x="967490" y="-7844"/>
                          <a:pt x="1084453" y="0"/>
                        </a:cubicBezTo>
                        <a:cubicBezTo>
                          <a:pt x="1201416" y="7844"/>
                          <a:pt x="1348480" y="10273"/>
                          <a:pt x="1451441" y="0"/>
                        </a:cubicBezTo>
                        <a:cubicBezTo>
                          <a:pt x="1650928" y="25825"/>
                          <a:pt x="1841576" y="15781"/>
                          <a:pt x="2157189" y="0"/>
                        </a:cubicBezTo>
                        <a:cubicBezTo>
                          <a:pt x="2449471" y="-5362"/>
                          <a:pt x="2468264" y="-13033"/>
                          <a:pt x="2703144" y="0"/>
                        </a:cubicBezTo>
                        <a:cubicBezTo>
                          <a:pt x="2939465" y="18707"/>
                          <a:pt x="3019056" y="32211"/>
                          <a:pt x="3289047" y="0"/>
                        </a:cubicBezTo>
                        <a:cubicBezTo>
                          <a:pt x="3541054" y="8893"/>
                          <a:pt x="3823806" y="-6771"/>
                          <a:pt x="3994795" y="0"/>
                        </a:cubicBezTo>
                        <a:cubicBezTo>
                          <a:pt x="3994896" y="8763"/>
                          <a:pt x="3994396" y="13598"/>
                          <a:pt x="3994795" y="27433"/>
                        </a:cubicBezTo>
                        <a:cubicBezTo>
                          <a:pt x="3768138" y="55736"/>
                          <a:pt x="3599770" y="11347"/>
                          <a:pt x="3328995" y="27433"/>
                        </a:cubicBezTo>
                        <a:cubicBezTo>
                          <a:pt x="3038395" y="50977"/>
                          <a:pt x="2904762" y="12944"/>
                          <a:pt x="2783040" y="27433"/>
                        </a:cubicBezTo>
                        <a:cubicBezTo>
                          <a:pt x="2674959" y="16494"/>
                          <a:pt x="2389955" y="12315"/>
                          <a:pt x="2237085" y="27433"/>
                        </a:cubicBezTo>
                        <a:cubicBezTo>
                          <a:pt x="2076272" y="5659"/>
                          <a:pt x="1882511" y="11756"/>
                          <a:pt x="1531337" y="27433"/>
                        </a:cubicBezTo>
                        <a:cubicBezTo>
                          <a:pt x="1190325" y="28805"/>
                          <a:pt x="1156353" y="21129"/>
                          <a:pt x="945434" y="27433"/>
                        </a:cubicBezTo>
                        <a:cubicBezTo>
                          <a:pt x="766990" y="36956"/>
                          <a:pt x="351260" y="56768"/>
                          <a:pt x="0" y="27433"/>
                        </a:cubicBezTo>
                        <a:cubicBezTo>
                          <a:pt x="1292" y="18514"/>
                          <a:pt x="-813" y="12356"/>
                          <a:pt x="0" y="0"/>
                        </a:cubicBezTo>
                        <a:close/>
                      </a:path>
                      <a:path w="3994795" h="27433" stroke="0" extrusionOk="0">
                        <a:moveTo>
                          <a:pt x="0" y="0"/>
                        </a:moveTo>
                        <a:cubicBezTo>
                          <a:pt x="241333" y="14825"/>
                          <a:pt x="406455" y="48276"/>
                          <a:pt x="625851" y="0"/>
                        </a:cubicBezTo>
                        <a:cubicBezTo>
                          <a:pt x="876010" y="-17320"/>
                          <a:pt x="1029978" y="-18954"/>
                          <a:pt x="1171806" y="0"/>
                        </a:cubicBezTo>
                        <a:cubicBezTo>
                          <a:pt x="1328393" y="37818"/>
                          <a:pt x="1616593" y="-33331"/>
                          <a:pt x="1917501" y="0"/>
                        </a:cubicBezTo>
                        <a:cubicBezTo>
                          <a:pt x="2181550" y="16188"/>
                          <a:pt x="2334744" y="20396"/>
                          <a:pt x="2543353" y="0"/>
                        </a:cubicBezTo>
                        <a:cubicBezTo>
                          <a:pt x="2782165" y="-44917"/>
                          <a:pt x="3012147" y="-6073"/>
                          <a:pt x="3169203" y="0"/>
                        </a:cubicBezTo>
                        <a:cubicBezTo>
                          <a:pt x="3243718" y="6692"/>
                          <a:pt x="3706891" y="-22161"/>
                          <a:pt x="3994795" y="0"/>
                        </a:cubicBezTo>
                        <a:cubicBezTo>
                          <a:pt x="3993047" y="9076"/>
                          <a:pt x="3993769" y="13784"/>
                          <a:pt x="3994795" y="27433"/>
                        </a:cubicBezTo>
                        <a:cubicBezTo>
                          <a:pt x="3732156" y="19102"/>
                          <a:pt x="3484849" y="22505"/>
                          <a:pt x="3328995" y="27433"/>
                        </a:cubicBezTo>
                        <a:cubicBezTo>
                          <a:pt x="3160972" y="42047"/>
                          <a:pt x="3048763" y="20129"/>
                          <a:pt x="2783040" y="27433"/>
                        </a:cubicBezTo>
                        <a:cubicBezTo>
                          <a:pt x="2517567" y="25509"/>
                          <a:pt x="2381833" y="-10103"/>
                          <a:pt x="2117241" y="27433"/>
                        </a:cubicBezTo>
                        <a:cubicBezTo>
                          <a:pt x="1843283" y="36430"/>
                          <a:pt x="1780207" y="39845"/>
                          <a:pt x="1451441" y="27433"/>
                        </a:cubicBezTo>
                        <a:cubicBezTo>
                          <a:pt x="1143155" y="-7691"/>
                          <a:pt x="1036783" y="31850"/>
                          <a:pt x="825591" y="27433"/>
                        </a:cubicBezTo>
                        <a:cubicBezTo>
                          <a:pt x="649080" y="-22357"/>
                          <a:pt x="283299" y="-20059"/>
                          <a:pt x="0" y="27433"/>
                        </a:cubicBezTo>
                        <a:cubicBezTo>
                          <a:pt x="-932" y="17430"/>
                          <a:pt x="-874" y="12599"/>
                          <a:pt x="0" y="0"/>
                        </a:cubicBezTo>
                        <a:close/>
                      </a:path>
                      <a:path w="3994795" h="27433" fill="none" stroke="0" extrusionOk="0">
                        <a:moveTo>
                          <a:pt x="0" y="0"/>
                        </a:moveTo>
                        <a:cubicBezTo>
                          <a:pt x="268798" y="-33019"/>
                          <a:pt x="396861" y="7371"/>
                          <a:pt x="745695" y="0"/>
                        </a:cubicBezTo>
                        <a:cubicBezTo>
                          <a:pt x="857555" y="12556"/>
                          <a:pt x="973365" y="11110"/>
                          <a:pt x="1112683" y="0"/>
                        </a:cubicBezTo>
                        <a:cubicBezTo>
                          <a:pt x="1252001" y="-11110"/>
                          <a:pt x="1345781" y="-147"/>
                          <a:pt x="1451441" y="0"/>
                        </a:cubicBezTo>
                        <a:cubicBezTo>
                          <a:pt x="1612360" y="-16909"/>
                          <a:pt x="1884039" y="12255"/>
                          <a:pt x="2157189" y="0"/>
                        </a:cubicBezTo>
                        <a:cubicBezTo>
                          <a:pt x="2455400" y="-2542"/>
                          <a:pt x="2474928" y="-15091"/>
                          <a:pt x="2703144" y="0"/>
                        </a:cubicBezTo>
                        <a:cubicBezTo>
                          <a:pt x="2915366" y="10094"/>
                          <a:pt x="3008659" y="31729"/>
                          <a:pt x="3289047" y="0"/>
                        </a:cubicBezTo>
                        <a:cubicBezTo>
                          <a:pt x="3550660" y="-50045"/>
                          <a:pt x="3818443" y="35625"/>
                          <a:pt x="3994795" y="0"/>
                        </a:cubicBezTo>
                        <a:cubicBezTo>
                          <a:pt x="3994776" y="8957"/>
                          <a:pt x="3995542" y="14876"/>
                          <a:pt x="3994795" y="27433"/>
                        </a:cubicBezTo>
                        <a:cubicBezTo>
                          <a:pt x="3736523" y="42753"/>
                          <a:pt x="3629167" y="15938"/>
                          <a:pt x="3328995" y="27433"/>
                        </a:cubicBezTo>
                        <a:cubicBezTo>
                          <a:pt x="3050852" y="64579"/>
                          <a:pt x="2909905" y="38161"/>
                          <a:pt x="2783040" y="27433"/>
                        </a:cubicBezTo>
                        <a:cubicBezTo>
                          <a:pt x="2669895" y="48868"/>
                          <a:pt x="2394577" y="65261"/>
                          <a:pt x="2237085" y="27433"/>
                        </a:cubicBezTo>
                        <a:cubicBezTo>
                          <a:pt x="2124362" y="-6343"/>
                          <a:pt x="1874343" y="-25596"/>
                          <a:pt x="1531337" y="27433"/>
                        </a:cubicBezTo>
                        <a:cubicBezTo>
                          <a:pt x="1192587" y="24387"/>
                          <a:pt x="1149881" y="9952"/>
                          <a:pt x="945434" y="27433"/>
                        </a:cubicBezTo>
                        <a:cubicBezTo>
                          <a:pt x="713277" y="40997"/>
                          <a:pt x="336902" y="-89498"/>
                          <a:pt x="0" y="27433"/>
                        </a:cubicBezTo>
                        <a:cubicBezTo>
                          <a:pt x="280" y="17478"/>
                          <a:pt x="-1316" y="13281"/>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2057241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xmlns="" id="{438656AE-A114-4194-AEDB-DF6E0357E04D}"/>
              </a:ext>
            </a:extLst>
          </p:cNvPr>
          <p:cNvSpPr txBox="1"/>
          <p:nvPr/>
        </p:nvSpPr>
        <p:spPr>
          <a:xfrm>
            <a:off x="1015747" y="181957"/>
            <a:ext cx="10541620" cy="5355312"/>
          </a:xfrm>
          <a:prstGeom prst="rect">
            <a:avLst/>
          </a:prstGeom>
          <a:noFill/>
        </p:spPr>
        <p:txBody>
          <a:bodyPr wrap="square" rtlCol="0">
            <a:spAutoFit/>
          </a:bodyPr>
          <a:lstStyle/>
          <a:p>
            <a:pPr algn="ctr"/>
            <a:r>
              <a:rPr lang="en-GB" sz="5400" b="1" dirty="0">
                <a:latin typeface="Bradley Hand ITC" panose="03070402050302030203" pitchFamily="66" charset="0"/>
              </a:rPr>
              <a:t>Which Shakespeare play am I?</a:t>
            </a:r>
          </a:p>
          <a:p>
            <a:pPr algn="ctr"/>
            <a:endParaRPr lang="en-GB" sz="2400" b="1" dirty="0">
              <a:latin typeface="Bradley Hand ITC" panose="03070402050302030203" pitchFamily="66" charset="0"/>
            </a:endParaRPr>
          </a:p>
          <a:p>
            <a:pPr algn="ctr"/>
            <a:r>
              <a:rPr lang="en-GB" sz="2400" b="1" dirty="0">
                <a:latin typeface="Bradley Hand ITC" panose="03070402050302030203" pitchFamily="66" charset="0"/>
              </a:rPr>
              <a:t>Family enemies</a:t>
            </a:r>
          </a:p>
          <a:p>
            <a:pPr algn="ctr"/>
            <a:r>
              <a:rPr lang="en-GB" sz="2400" b="1" dirty="0">
                <a:latin typeface="Bradley Hand ITC" panose="03070402050302030203" pitchFamily="66" charset="0"/>
              </a:rPr>
              <a:t>Man hugger</a:t>
            </a:r>
          </a:p>
          <a:p>
            <a:pPr algn="ctr"/>
            <a:r>
              <a:rPr lang="en-GB" sz="2400" b="1" dirty="0">
                <a:latin typeface="Bradley Hand ITC" panose="03070402050302030203" pitchFamily="66" charset="0"/>
              </a:rPr>
              <a:t>Lady lover</a:t>
            </a:r>
          </a:p>
          <a:p>
            <a:pPr algn="ctr"/>
            <a:r>
              <a:rPr lang="en-GB" sz="2400" b="1" dirty="0">
                <a:latin typeface="Bradley Hand ITC" panose="03070402050302030203" pitchFamily="66" charset="0"/>
              </a:rPr>
              <a:t>Romance revealers</a:t>
            </a:r>
          </a:p>
          <a:p>
            <a:pPr algn="ctr"/>
            <a:r>
              <a:rPr lang="en-GB" sz="2400" b="1" dirty="0">
                <a:latin typeface="Bradley Hand ITC" panose="03070402050302030203" pitchFamily="66" charset="0"/>
              </a:rPr>
              <a:t>Kind kissers</a:t>
            </a:r>
          </a:p>
          <a:p>
            <a:pPr algn="ctr"/>
            <a:r>
              <a:rPr lang="en-GB" sz="2400" b="1" dirty="0">
                <a:latin typeface="Bradley Hand ITC" panose="03070402050302030203" pitchFamily="66" charset="0"/>
              </a:rPr>
              <a:t>Secret wedders</a:t>
            </a:r>
          </a:p>
          <a:p>
            <a:pPr algn="ctr"/>
            <a:r>
              <a:rPr lang="en-GB" sz="2400" b="1" dirty="0">
                <a:latin typeface="Bradley Hand ITC" panose="03070402050302030203" pitchFamily="66" charset="0"/>
              </a:rPr>
              <a:t>Cousin killer</a:t>
            </a:r>
          </a:p>
          <a:p>
            <a:pPr algn="ctr"/>
            <a:r>
              <a:rPr lang="en-GB" sz="2400" b="1" dirty="0">
                <a:latin typeface="Bradley Hand ITC" panose="03070402050302030203" pitchFamily="66" charset="0"/>
              </a:rPr>
              <a:t>Death faker</a:t>
            </a:r>
          </a:p>
          <a:p>
            <a:pPr algn="ctr"/>
            <a:r>
              <a:rPr lang="en-GB" sz="2400" b="1" dirty="0">
                <a:latin typeface="Bradley Hand ITC" panose="03070402050302030203" pitchFamily="66" charset="0"/>
              </a:rPr>
              <a:t>Poison gulper</a:t>
            </a:r>
          </a:p>
          <a:p>
            <a:pPr algn="ctr"/>
            <a:r>
              <a:rPr lang="en-GB" sz="2400" b="1" dirty="0">
                <a:latin typeface="Bradley Hand ITC" panose="03070402050302030203" pitchFamily="66" charset="0"/>
              </a:rPr>
              <a:t>Life taker</a:t>
            </a:r>
          </a:p>
          <a:p>
            <a:pPr algn="ctr"/>
            <a:r>
              <a:rPr lang="en-GB" sz="2400" b="1" dirty="0">
                <a:latin typeface="Bradley Hand ITC" panose="03070402050302030203" pitchFamily="66" charset="0"/>
              </a:rPr>
              <a:t>Peace makers</a:t>
            </a:r>
          </a:p>
        </p:txBody>
      </p:sp>
      <p:sp>
        <p:nvSpPr>
          <p:cNvPr id="14" name="TextBox 13">
            <a:extLst>
              <a:ext uri="{FF2B5EF4-FFF2-40B4-BE49-F238E27FC236}">
                <a16:creationId xmlns:a16="http://schemas.microsoft.com/office/drawing/2014/main" xmlns="" id="{21F5FA85-1570-4E32-BBED-0B670AD8B14D}"/>
              </a:ext>
            </a:extLst>
          </p:cNvPr>
          <p:cNvSpPr txBox="1"/>
          <p:nvPr/>
        </p:nvSpPr>
        <p:spPr>
          <a:xfrm>
            <a:off x="207124" y="5561966"/>
            <a:ext cx="9518343" cy="1077218"/>
          </a:xfrm>
          <a:prstGeom prst="rect">
            <a:avLst/>
          </a:prstGeom>
          <a:noFill/>
        </p:spPr>
        <p:txBody>
          <a:bodyPr wrap="square" rtlCol="0">
            <a:spAutoFit/>
          </a:bodyPr>
          <a:lstStyle/>
          <a:p>
            <a:r>
              <a:rPr lang="en-GB" sz="3200" b="1" dirty="0"/>
              <a:t>This is a Kenning poem: each line contains two words – a noun followed by a verb.</a:t>
            </a:r>
          </a:p>
        </p:txBody>
      </p:sp>
      <p:pic>
        <p:nvPicPr>
          <p:cNvPr id="2052" name="Picture 4" descr="Red rose isolated on white 3d Royalty Free Vector Image">
            <a:extLst>
              <a:ext uri="{FF2B5EF4-FFF2-40B4-BE49-F238E27FC236}">
                <a16:creationId xmlns:a16="http://schemas.microsoft.com/office/drawing/2014/main" xmlns="" id="{03245CEB-A218-4CC2-B04E-F4363114763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7654"/>
          <a:stretch/>
        </p:blipFill>
        <p:spPr bwMode="auto">
          <a:xfrm>
            <a:off x="10271378" y="4345115"/>
            <a:ext cx="1809750" cy="2330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55038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E7D2063A-F33A-4EB5-9E6F-77622C2E619F}"/>
              </a:ext>
            </a:extLst>
          </p:cNvPr>
          <p:cNvSpPr txBox="1"/>
          <p:nvPr/>
        </p:nvSpPr>
        <p:spPr>
          <a:xfrm>
            <a:off x="1094282" y="584617"/>
            <a:ext cx="10223291" cy="2400657"/>
          </a:xfrm>
          <a:prstGeom prst="rect">
            <a:avLst/>
          </a:prstGeom>
          <a:noFill/>
        </p:spPr>
        <p:txBody>
          <a:bodyPr wrap="square" rtlCol="0">
            <a:spAutoFit/>
          </a:bodyPr>
          <a:lstStyle/>
          <a:p>
            <a:pPr algn="ctr"/>
            <a:r>
              <a:rPr lang="en-GB" sz="5400" b="1" dirty="0">
                <a:latin typeface="Bradley Hand ITC" panose="03070402050302030203" pitchFamily="66" charset="0"/>
              </a:rPr>
              <a:t>Girl in Disguise</a:t>
            </a:r>
          </a:p>
          <a:p>
            <a:pPr algn="ctr"/>
            <a:endParaRPr lang="en-GB" sz="2400" b="1" dirty="0">
              <a:latin typeface="Bradley Hand ITC" panose="03070402050302030203" pitchFamily="66" charset="0"/>
            </a:endParaRPr>
          </a:p>
          <a:p>
            <a:pPr algn="ctr"/>
            <a:r>
              <a:rPr lang="en-GB" sz="2400" b="1" dirty="0">
                <a:latin typeface="Bradley Hand ITC" panose="03070402050302030203" pitchFamily="66" charset="0"/>
              </a:rPr>
              <a:t>Vi mimics a man</a:t>
            </a:r>
          </a:p>
          <a:p>
            <a:pPr algn="ctr"/>
            <a:r>
              <a:rPr lang="en-GB" sz="2400" b="1" dirty="0">
                <a:latin typeface="Bradley Hand ITC" panose="03070402050302030203" pitchFamily="66" charset="0"/>
              </a:rPr>
              <a:t>                 Alas falls in love with Duke</a:t>
            </a:r>
          </a:p>
          <a:p>
            <a:pPr algn="ctr"/>
            <a:r>
              <a:rPr lang="en-GB" sz="2400" b="1" dirty="0">
                <a:latin typeface="Bradley Hand ITC" panose="03070402050302030203" pitchFamily="66" charset="0"/>
              </a:rPr>
              <a:t> Lives happily now.</a:t>
            </a:r>
          </a:p>
        </p:txBody>
      </p:sp>
      <p:sp>
        <p:nvSpPr>
          <p:cNvPr id="3" name="TextBox 2">
            <a:extLst>
              <a:ext uri="{FF2B5EF4-FFF2-40B4-BE49-F238E27FC236}">
                <a16:creationId xmlns:a16="http://schemas.microsoft.com/office/drawing/2014/main" xmlns="" id="{CE6B94D6-945A-46E7-9F2C-7838B77A61BB}"/>
              </a:ext>
            </a:extLst>
          </p:cNvPr>
          <p:cNvSpPr txBox="1"/>
          <p:nvPr/>
        </p:nvSpPr>
        <p:spPr>
          <a:xfrm>
            <a:off x="1094282" y="5087207"/>
            <a:ext cx="9978189" cy="461665"/>
          </a:xfrm>
          <a:prstGeom prst="rect">
            <a:avLst/>
          </a:prstGeom>
          <a:noFill/>
        </p:spPr>
        <p:txBody>
          <a:bodyPr wrap="square" rtlCol="0">
            <a:spAutoFit/>
          </a:bodyPr>
          <a:lstStyle/>
          <a:p>
            <a:r>
              <a:rPr lang="en-GB" sz="2400" b="1" dirty="0"/>
              <a:t>This is a Haiku poem and it has three lines. The first line has five syllables, the second, seven syllables and the last line has five syllables.  </a:t>
            </a:r>
          </a:p>
        </p:txBody>
      </p:sp>
      <p:pic>
        <p:nvPicPr>
          <p:cNvPr id="4" name="Picture 2" descr="Twelfth Night Story Timeline | Shakespeare Learning Zone">
            <a:extLst>
              <a:ext uri="{FF2B5EF4-FFF2-40B4-BE49-F238E27FC236}">
                <a16:creationId xmlns:a16="http://schemas.microsoft.com/office/drawing/2014/main" xmlns="" id="{E25B8E7D-7636-4DB5-92CD-7BBB1CE168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2789" y="1790401"/>
            <a:ext cx="2158798" cy="28306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2388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4D0FE00F-C88F-45B6-ACB7-DC0A6334E28E}"/>
              </a:ext>
            </a:extLst>
          </p:cNvPr>
          <p:cNvSpPr txBox="1"/>
          <p:nvPr/>
        </p:nvSpPr>
        <p:spPr>
          <a:xfrm>
            <a:off x="135042" y="25637"/>
            <a:ext cx="10603831" cy="923330"/>
          </a:xfrm>
          <a:prstGeom prst="rect">
            <a:avLst/>
          </a:prstGeom>
          <a:noFill/>
        </p:spPr>
        <p:txBody>
          <a:bodyPr wrap="square" rtlCol="0">
            <a:spAutoFit/>
          </a:bodyPr>
          <a:lstStyle/>
          <a:p>
            <a:pPr algn="ctr"/>
            <a:r>
              <a:rPr lang="en-GB" sz="5400" b="1" dirty="0"/>
              <a:t>“Get it Right, Puck!”</a:t>
            </a:r>
          </a:p>
        </p:txBody>
      </p:sp>
      <p:sp>
        <p:nvSpPr>
          <p:cNvPr id="3" name="TextBox 2">
            <a:extLst>
              <a:ext uri="{FF2B5EF4-FFF2-40B4-BE49-F238E27FC236}">
                <a16:creationId xmlns:a16="http://schemas.microsoft.com/office/drawing/2014/main" xmlns="" id="{60B16666-2C36-40CF-858D-9A092B66A0AA}"/>
              </a:ext>
            </a:extLst>
          </p:cNvPr>
          <p:cNvSpPr txBox="1"/>
          <p:nvPr/>
        </p:nvSpPr>
        <p:spPr>
          <a:xfrm>
            <a:off x="135042" y="747999"/>
            <a:ext cx="4216379" cy="5909310"/>
          </a:xfrm>
          <a:prstGeom prst="rect">
            <a:avLst/>
          </a:prstGeom>
          <a:noFill/>
        </p:spPr>
        <p:txBody>
          <a:bodyPr wrap="square" rtlCol="0">
            <a:spAutoFit/>
          </a:bodyPr>
          <a:lstStyle/>
          <a:p>
            <a:r>
              <a:rPr lang="en-GB" sz="1800" b="1" dirty="0"/>
              <a:t>Hermia and Lysander want to marry,</a:t>
            </a:r>
          </a:p>
          <a:p>
            <a:r>
              <a:rPr lang="en-GB" sz="1800" b="1" dirty="0"/>
              <a:t>They don’t want to wait, they don’t want to tarry.</a:t>
            </a:r>
          </a:p>
          <a:p>
            <a:endParaRPr lang="en-GB" sz="1800" b="1" dirty="0"/>
          </a:p>
          <a:p>
            <a:r>
              <a:rPr lang="en-GB" sz="1800" b="1" dirty="0"/>
              <a:t>“Marry Demetrius,” said her Dad.</a:t>
            </a:r>
          </a:p>
          <a:p>
            <a:r>
              <a:rPr lang="en-GB" sz="1800" b="1" dirty="0"/>
              <a:t>Demetrius was glad but Hermia was sad.</a:t>
            </a:r>
          </a:p>
          <a:p>
            <a:endParaRPr lang="en-GB" sz="1800" b="1" dirty="0"/>
          </a:p>
          <a:p>
            <a:r>
              <a:rPr lang="en-GB" sz="1800" b="1" dirty="0"/>
              <a:t>Helena was upset for Demetrius did not love </a:t>
            </a:r>
            <a:r>
              <a:rPr lang="en-GB" sz="1800" b="1" i="1" dirty="0"/>
              <a:t>her</a:t>
            </a:r>
            <a:r>
              <a:rPr lang="en-GB" sz="1800" b="1" dirty="0"/>
              <a:t>.</a:t>
            </a:r>
          </a:p>
          <a:p>
            <a:r>
              <a:rPr lang="en-GB" sz="1800" b="1" dirty="0"/>
              <a:t>He was happy to go along with Hermia’s father.</a:t>
            </a:r>
          </a:p>
          <a:p>
            <a:endParaRPr lang="en-GB" sz="1800" b="1" dirty="0"/>
          </a:p>
          <a:p>
            <a:r>
              <a:rPr lang="en-GB" sz="1800" b="1" dirty="0"/>
              <a:t>Hermia and Lysander ran away,</a:t>
            </a:r>
          </a:p>
          <a:p>
            <a:r>
              <a:rPr lang="en-GB" sz="1800" b="1" dirty="0"/>
              <a:t>Hoping to keep the wedding at bay.</a:t>
            </a:r>
          </a:p>
          <a:p>
            <a:endParaRPr lang="en-GB" sz="1800" b="1" dirty="0"/>
          </a:p>
          <a:p>
            <a:r>
              <a:rPr lang="en-GB" sz="1800" b="1" dirty="0"/>
              <a:t>They got lost in the wood,</a:t>
            </a:r>
          </a:p>
          <a:p>
            <a:r>
              <a:rPr lang="en-GB" sz="1800" b="1" dirty="0"/>
              <a:t>Which wasn’t that good…</a:t>
            </a:r>
          </a:p>
          <a:p>
            <a:endParaRPr lang="en-GB" sz="1800" b="1" dirty="0"/>
          </a:p>
          <a:p>
            <a:r>
              <a:rPr lang="en-GB" sz="1800" b="1" dirty="0"/>
              <a:t>…they did not they know, </a:t>
            </a:r>
          </a:p>
          <a:p>
            <a:r>
              <a:rPr lang="en-GB" sz="1800" b="1" dirty="0"/>
              <a:t>Which way to go.</a:t>
            </a:r>
          </a:p>
        </p:txBody>
      </p:sp>
      <p:sp>
        <p:nvSpPr>
          <p:cNvPr id="4" name="TextBox 3">
            <a:extLst>
              <a:ext uri="{FF2B5EF4-FFF2-40B4-BE49-F238E27FC236}">
                <a16:creationId xmlns:a16="http://schemas.microsoft.com/office/drawing/2014/main" xmlns="" id="{E61E81E5-4457-4B12-8243-5782482BA346}"/>
              </a:ext>
            </a:extLst>
          </p:cNvPr>
          <p:cNvSpPr txBox="1"/>
          <p:nvPr/>
        </p:nvSpPr>
        <p:spPr>
          <a:xfrm>
            <a:off x="4070685" y="755270"/>
            <a:ext cx="4106779" cy="3938899"/>
          </a:xfrm>
          <a:prstGeom prst="rect">
            <a:avLst/>
          </a:prstGeom>
          <a:noFill/>
        </p:spPr>
        <p:txBody>
          <a:bodyPr wrap="square" rtlCol="0">
            <a:spAutoFit/>
          </a:bodyPr>
          <a:lstStyle/>
          <a:p>
            <a:endParaRPr lang="en-GB" b="1" dirty="0"/>
          </a:p>
          <a:p>
            <a:r>
              <a:rPr lang="en-GB" sz="1600" b="1" dirty="0"/>
              <a:t>Meanwhile, fairies Queen Titania and King Oberon were having a spat,</a:t>
            </a:r>
          </a:p>
          <a:p>
            <a:r>
              <a:rPr lang="en-GB" sz="1600" b="1" dirty="0"/>
              <a:t>About a boy whom the queen loved but the king thought a brat.</a:t>
            </a:r>
          </a:p>
          <a:p>
            <a:endParaRPr lang="en-GB" sz="1600" b="1" dirty="0"/>
          </a:p>
          <a:p>
            <a:r>
              <a:rPr lang="en-GB" sz="1600" b="1" dirty="0"/>
              <a:t>The queen departed from him soon after,</a:t>
            </a:r>
          </a:p>
          <a:p>
            <a:r>
              <a:rPr lang="en-GB" sz="1600" b="1" dirty="0"/>
              <a:t>And walked through the wood with no sign of laughter.</a:t>
            </a:r>
          </a:p>
          <a:p>
            <a:endParaRPr lang="en-GB" sz="1600" b="1" dirty="0"/>
          </a:p>
          <a:p>
            <a:r>
              <a:rPr lang="en-GB" sz="1600" b="1" dirty="0"/>
              <a:t>The arguing Helena and Demetrius were overheard by the king,</a:t>
            </a:r>
          </a:p>
          <a:p>
            <a:r>
              <a:rPr lang="en-GB" sz="1600" b="1" dirty="0"/>
              <a:t>“I must help them“ he thought and instantly started scheming.</a:t>
            </a:r>
          </a:p>
        </p:txBody>
      </p:sp>
      <p:sp>
        <p:nvSpPr>
          <p:cNvPr id="5" name="TextBox 4">
            <a:extLst>
              <a:ext uri="{FF2B5EF4-FFF2-40B4-BE49-F238E27FC236}">
                <a16:creationId xmlns:a16="http://schemas.microsoft.com/office/drawing/2014/main" xmlns="" id="{88FCA38D-64D1-4A4E-A3A3-C6E704E0E7D2}"/>
              </a:ext>
            </a:extLst>
          </p:cNvPr>
          <p:cNvSpPr txBox="1"/>
          <p:nvPr/>
        </p:nvSpPr>
        <p:spPr>
          <a:xfrm>
            <a:off x="8177464" y="433137"/>
            <a:ext cx="4014536" cy="6247864"/>
          </a:xfrm>
          <a:prstGeom prst="rect">
            <a:avLst/>
          </a:prstGeom>
          <a:noFill/>
        </p:spPr>
        <p:txBody>
          <a:bodyPr wrap="square" rtlCol="0">
            <a:spAutoFit/>
          </a:bodyPr>
          <a:lstStyle/>
          <a:p>
            <a:r>
              <a:rPr lang="en-GB" sz="1600" b="1" dirty="0"/>
              <a:t>The king told Puck, “Put a love potion on their eyes,</a:t>
            </a:r>
          </a:p>
          <a:p>
            <a:r>
              <a:rPr lang="en-GB" sz="1600" b="1" dirty="0"/>
              <a:t>So that they fall in love when they arise.”</a:t>
            </a:r>
          </a:p>
          <a:p>
            <a:endParaRPr lang="en-GB" sz="1600" b="1" dirty="0"/>
          </a:p>
          <a:p>
            <a:r>
              <a:rPr lang="en-GB" sz="1600" b="1" dirty="0"/>
              <a:t>Puck got it wrong - he was mistaken:</a:t>
            </a:r>
          </a:p>
          <a:p>
            <a:r>
              <a:rPr lang="en-GB" sz="1600" b="1" dirty="0"/>
              <a:t>They loved the wrong people when they awaken.</a:t>
            </a:r>
          </a:p>
          <a:p>
            <a:endParaRPr lang="en-GB" sz="1600" b="1" dirty="0"/>
          </a:p>
          <a:p>
            <a:r>
              <a:rPr lang="en-GB" sz="1600" b="1" dirty="0"/>
              <a:t>When the queen woke up in her woodland bed,</a:t>
            </a:r>
          </a:p>
          <a:p>
            <a:r>
              <a:rPr lang="en-GB" sz="1600" b="1" dirty="0"/>
              <a:t>She fell in love with Bottom, a man with a donkey’s head..</a:t>
            </a:r>
          </a:p>
          <a:p>
            <a:endParaRPr lang="en-GB" sz="1600" b="1" dirty="0"/>
          </a:p>
          <a:p>
            <a:r>
              <a:rPr lang="en-GB" sz="1600" b="1" dirty="0"/>
              <a:t>Then Oberon reversed the harm,</a:t>
            </a:r>
          </a:p>
          <a:p>
            <a:r>
              <a:rPr lang="en-GB" sz="1600" b="1" dirty="0"/>
              <a:t>With his very own simple charm.</a:t>
            </a:r>
          </a:p>
          <a:p>
            <a:endParaRPr lang="en-GB" sz="1600" b="1" dirty="0"/>
          </a:p>
          <a:p>
            <a:r>
              <a:rPr lang="en-GB" sz="1600" b="1" dirty="0"/>
              <a:t>Helena finally got her way</a:t>
            </a:r>
          </a:p>
          <a:p>
            <a:r>
              <a:rPr lang="en-GB" sz="1600" b="1" dirty="0"/>
              <a:t>And married Demetrius when he said,” Okay.”</a:t>
            </a:r>
          </a:p>
          <a:p>
            <a:endParaRPr lang="en-GB" sz="1600" b="1" dirty="0"/>
          </a:p>
          <a:p>
            <a:r>
              <a:rPr lang="en-GB" sz="1600" b="1" dirty="0"/>
              <a:t>Hermia and Lysander also got their way,</a:t>
            </a:r>
          </a:p>
          <a:p>
            <a:r>
              <a:rPr lang="en-GB" sz="1600" b="1" dirty="0"/>
              <a:t>And a double wedding took place that day.</a:t>
            </a:r>
          </a:p>
        </p:txBody>
      </p:sp>
      <p:sp>
        <p:nvSpPr>
          <p:cNvPr id="6" name="TextBox 5">
            <a:extLst>
              <a:ext uri="{FF2B5EF4-FFF2-40B4-BE49-F238E27FC236}">
                <a16:creationId xmlns:a16="http://schemas.microsoft.com/office/drawing/2014/main" xmlns="" id="{43F4CC59-6E3B-468B-B148-D8A8679FDD46}"/>
              </a:ext>
            </a:extLst>
          </p:cNvPr>
          <p:cNvSpPr txBox="1"/>
          <p:nvPr/>
        </p:nvSpPr>
        <p:spPr>
          <a:xfrm>
            <a:off x="2668665" y="6216135"/>
            <a:ext cx="5508799" cy="646331"/>
          </a:xfrm>
          <a:prstGeom prst="rect">
            <a:avLst/>
          </a:prstGeom>
          <a:noFill/>
        </p:spPr>
        <p:txBody>
          <a:bodyPr wrap="square" rtlCol="0">
            <a:spAutoFit/>
          </a:bodyPr>
          <a:lstStyle/>
          <a:p>
            <a:r>
              <a:rPr lang="en-GB" sz="1800" b="1" dirty="0"/>
              <a:t>This is a rhyming couplet poem. It is made up of pairs of lines that rhyme with each other</a:t>
            </a:r>
            <a:r>
              <a:rPr lang="en-GB" sz="1400" dirty="0"/>
              <a:t>.</a:t>
            </a:r>
          </a:p>
        </p:txBody>
      </p:sp>
      <p:pic>
        <p:nvPicPr>
          <p:cNvPr id="3076" name="Picture 4" descr="English KS2 / KS3: 'A Midsummer Night's Dream' by William ...">
            <a:extLst>
              <a:ext uri="{FF2B5EF4-FFF2-40B4-BE49-F238E27FC236}">
                <a16:creationId xmlns:a16="http://schemas.microsoft.com/office/drawing/2014/main" xmlns="" id="{24CF668A-F1BF-4942-8F2B-465606FEE0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17408" y="4690756"/>
            <a:ext cx="2493391" cy="13962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94501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6FF4E28E-99E4-4628-B13E-7E1FE7F82DF3}"/>
              </a:ext>
            </a:extLst>
          </p:cNvPr>
          <p:cNvSpPr txBox="1"/>
          <p:nvPr/>
        </p:nvSpPr>
        <p:spPr>
          <a:xfrm>
            <a:off x="0" y="0"/>
            <a:ext cx="12192000" cy="5509200"/>
          </a:xfrm>
          <a:prstGeom prst="rect">
            <a:avLst/>
          </a:prstGeom>
          <a:noFill/>
        </p:spPr>
        <p:txBody>
          <a:bodyPr wrap="square" rtlCol="0">
            <a:spAutoFit/>
          </a:bodyPr>
          <a:lstStyle/>
          <a:p>
            <a:r>
              <a:rPr lang="en-GB" sz="3200" dirty="0">
                <a:latin typeface="Algerian" panose="04020705040A02060702" pitchFamily="82" charset="0"/>
              </a:rPr>
              <a:t>H</a:t>
            </a:r>
            <a:r>
              <a:rPr lang="en-GB" sz="3200" dirty="0"/>
              <a:t>amlet’s ghostly dad asked him to </a:t>
            </a:r>
            <a:endParaRPr lang="en-GB" sz="3200" dirty="0">
              <a:latin typeface="Algerian" panose="04020705040A02060702" pitchFamily="82" charset="0"/>
            </a:endParaRPr>
          </a:p>
          <a:p>
            <a:endParaRPr lang="en-GB" sz="3200" dirty="0">
              <a:latin typeface="Algerian" panose="04020705040A02060702" pitchFamily="82" charset="0"/>
            </a:endParaRPr>
          </a:p>
          <a:p>
            <a:r>
              <a:rPr lang="en-GB" sz="3200" dirty="0">
                <a:latin typeface="Algerian" panose="04020705040A02060702" pitchFamily="82" charset="0"/>
              </a:rPr>
              <a:t>A</a:t>
            </a:r>
            <a:r>
              <a:rPr lang="en-GB" sz="3200" dirty="0"/>
              <a:t>venge his murder committed by Hamlet’s </a:t>
            </a:r>
          </a:p>
          <a:p>
            <a:endParaRPr lang="en-GB" sz="3200" dirty="0">
              <a:latin typeface="Algerian" panose="04020705040A02060702" pitchFamily="82" charset="0"/>
            </a:endParaRPr>
          </a:p>
          <a:p>
            <a:r>
              <a:rPr lang="en-GB" sz="3200" dirty="0">
                <a:latin typeface="Algerian" panose="04020705040A02060702" pitchFamily="82" charset="0"/>
              </a:rPr>
              <a:t>M</a:t>
            </a:r>
            <a:r>
              <a:rPr lang="en-GB" sz="3200" dirty="0"/>
              <a:t>ean and greedy Uncle Claudius.</a:t>
            </a:r>
            <a:endParaRPr lang="en-GB" sz="3200" dirty="0">
              <a:latin typeface="Algerian" panose="04020705040A02060702" pitchFamily="82" charset="0"/>
            </a:endParaRPr>
          </a:p>
          <a:p>
            <a:endParaRPr lang="en-GB" sz="3200" dirty="0">
              <a:latin typeface="Algerian" panose="04020705040A02060702" pitchFamily="82" charset="0"/>
            </a:endParaRPr>
          </a:p>
          <a:p>
            <a:r>
              <a:rPr lang="en-GB" sz="3200" dirty="0">
                <a:latin typeface="Algerian" panose="04020705040A02060702" pitchFamily="82" charset="0"/>
              </a:rPr>
              <a:t>L</a:t>
            </a:r>
            <a:r>
              <a:rPr lang="en-GB" sz="3200" dirty="0"/>
              <a:t>ater, mad Hamlet dumped his girlfriend, Ophelia, who </a:t>
            </a:r>
            <a:endParaRPr lang="en-GB" sz="3200" dirty="0">
              <a:latin typeface="Algerian" panose="04020705040A02060702" pitchFamily="82" charset="0"/>
            </a:endParaRPr>
          </a:p>
          <a:p>
            <a:endParaRPr lang="en-GB" sz="3200" dirty="0">
              <a:latin typeface="Algerian" panose="04020705040A02060702" pitchFamily="82" charset="0"/>
            </a:endParaRPr>
          </a:p>
          <a:p>
            <a:r>
              <a:rPr lang="en-GB" sz="3200" dirty="0">
                <a:latin typeface="Algerian" panose="04020705040A02060702" pitchFamily="82" charset="0"/>
              </a:rPr>
              <a:t>E</a:t>
            </a:r>
            <a:r>
              <a:rPr lang="en-GB" sz="3200" dirty="0"/>
              <a:t>nds her life by drowning in a stream.</a:t>
            </a:r>
            <a:endParaRPr lang="en-GB" sz="3200" dirty="0">
              <a:latin typeface="Algerian" panose="04020705040A02060702" pitchFamily="82" charset="0"/>
            </a:endParaRPr>
          </a:p>
          <a:p>
            <a:endParaRPr lang="en-GB" sz="3200" dirty="0">
              <a:latin typeface="Algerian" panose="04020705040A02060702" pitchFamily="82" charset="0"/>
            </a:endParaRPr>
          </a:p>
          <a:p>
            <a:r>
              <a:rPr lang="en-GB" sz="3200" dirty="0">
                <a:latin typeface="Algerian" panose="04020705040A02060702" pitchFamily="82" charset="0"/>
              </a:rPr>
              <a:t>T</a:t>
            </a:r>
            <a:r>
              <a:rPr lang="en-GB" sz="3200" dirty="0"/>
              <a:t>hen Hamlet stabbed the king before dying from a poisoned rapier scratch.</a:t>
            </a:r>
            <a:endParaRPr lang="en-GB" sz="3200" dirty="0">
              <a:latin typeface="Algerian" panose="04020705040A02060702" pitchFamily="82" charset="0"/>
            </a:endParaRPr>
          </a:p>
        </p:txBody>
      </p:sp>
      <p:pic>
        <p:nvPicPr>
          <p:cNvPr id="5122" name="Picture 2" descr="Image result for cartoon poison bottle">
            <a:extLst>
              <a:ext uri="{FF2B5EF4-FFF2-40B4-BE49-F238E27FC236}">
                <a16:creationId xmlns:a16="http://schemas.microsoft.com/office/drawing/2014/main" xmlns="" id="{65947734-6388-42E7-858B-7B86D6AAA6D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2308"/>
          <a:stretch/>
        </p:blipFill>
        <p:spPr bwMode="auto">
          <a:xfrm>
            <a:off x="10401446" y="5509200"/>
            <a:ext cx="1123950" cy="105243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xmlns="" id="{16E85F19-277C-4BB6-A79D-A7AD1BEB1CDE}"/>
              </a:ext>
            </a:extLst>
          </p:cNvPr>
          <p:cNvSpPr txBox="1"/>
          <p:nvPr/>
        </p:nvSpPr>
        <p:spPr>
          <a:xfrm>
            <a:off x="0" y="6099974"/>
            <a:ext cx="5899052" cy="461665"/>
          </a:xfrm>
          <a:prstGeom prst="rect">
            <a:avLst/>
          </a:prstGeom>
          <a:noFill/>
        </p:spPr>
        <p:txBody>
          <a:bodyPr wrap="square" rtlCol="0">
            <a:spAutoFit/>
          </a:bodyPr>
          <a:lstStyle/>
          <a:p>
            <a:r>
              <a:rPr lang="en-GB" sz="2400" b="1" dirty="0"/>
              <a:t>This is an acrostic poem and they each start with the letters from the title.</a:t>
            </a:r>
            <a:r>
              <a:rPr lang="en-GB" dirty="0"/>
              <a:t>.</a:t>
            </a:r>
          </a:p>
        </p:txBody>
      </p:sp>
    </p:spTree>
    <p:extLst>
      <p:ext uri="{BB962C8B-B14F-4D97-AF65-F5344CB8AC3E}">
        <p14:creationId xmlns:p14="http://schemas.microsoft.com/office/powerpoint/2010/main" val="13359832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28C1377B-506A-4EB4-B7D6-1E252CDCE3BA}"/>
              </a:ext>
            </a:extLst>
          </p:cNvPr>
          <p:cNvSpPr txBox="1"/>
          <p:nvPr/>
        </p:nvSpPr>
        <p:spPr>
          <a:xfrm>
            <a:off x="801858" y="534572"/>
            <a:ext cx="10325687" cy="3046860"/>
          </a:xfrm>
          <a:prstGeom prst="rect">
            <a:avLst/>
          </a:prstGeom>
          <a:noFill/>
        </p:spPr>
        <p:txBody>
          <a:bodyPr wrap="square" rtlCol="0">
            <a:spAutoFit/>
          </a:bodyPr>
          <a:lstStyle/>
          <a:p>
            <a:pPr algn="ctr"/>
            <a:r>
              <a:rPr lang="en-GB" sz="5400" b="1" dirty="0"/>
              <a:t>Wizard!</a:t>
            </a:r>
          </a:p>
          <a:p>
            <a:pPr algn="ctr"/>
            <a:endParaRPr lang="en-GB" dirty="0"/>
          </a:p>
          <a:p>
            <a:pPr algn="ctr"/>
            <a:r>
              <a:rPr lang="en-GB" sz="2400" b="1" dirty="0"/>
              <a:t>Tempest</a:t>
            </a:r>
          </a:p>
          <a:p>
            <a:pPr algn="ctr"/>
            <a:r>
              <a:rPr lang="en-GB" sz="2400" b="1" dirty="0"/>
              <a:t>Windswept, raging</a:t>
            </a:r>
          </a:p>
          <a:p>
            <a:pPr algn="ctr"/>
            <a:r>
              <a:rPr lang="en-GB" sz="2400" b="1" dirty="0"/>
              <a:t>Usurped, released, tricked</a:t>
            </a:r>
          </a:p>
          <a:p>
            <a:pPr algn="ctr"/>
            <a:r>
              <a:rPr lang="en-GB" sz="2400" b="1" dirty="0"/>
              <a:t>  Prospero sets Erial free</a:t>
            </a:r>
          </a:p>
          <a:p>
            <a:pPr algn="ctr"/>
            <a:r>
              <a:rPr lang="en-GB" sz="2400" b="1" dirty="0"/>
              <a:t>Applause. </a:t>
            </a:r>
          </a:p>
        </p:txBody>
      </p:sp>
      <p:sp>
        <p:nvSpPr>
          <p:cNvPr id="3" name="TextBox 2">
            <a:extLst>
              <a:ext uri="{FF2B5EF4-FFF2-40B4-BE49-F238E27FC236}">
                <a16:creationId xmlns:a16="http://schemas.microsoft.com/office/drawing/2014/main" xmlns="" id="{E4A451AC-FF3F-4C64-8A38-F91A9E7E4AE4}"/>
              </a:ext>
            </a:extLst>
          </p:cNvPr>
          <p:cNvSpPr txBox="1"/>
          <p:nvPr/>
        </p:nvSpPr>
        <p:spPr>
          <a:xfrm>
            <a:off x="236254" y="6000391"/>
            <a:ext cx="11456894" cy="954107"/>
          </a:xfrm>
          <a:prstGeom prst="rect">
            <a:avLst/>
          </a:prstGeom>
          <a:noFill/>
        </p:spPr>
        <p:txBody>
          <a:bodyPr wrap="square" rtlCol="0">
            <a:spAutoFit/>
          </a:bodyPr>
          <a:lstStyle/>
          <a:p>
            <a:pPr algn="ctr"/>
            <a:r>
              <a:rPr lang="en-GB" sz="1400" b="1" dirty="0"/>
              <a:t>This is a cinquain poem and has five lines. The first line has one word to introduce the subject e.g. Tempest. The second line has two or three adjectives and uses four syllables. The third line has two or three actions and has six syllables. The fourth line has a phrase or short sentence about the subject and has eight syllables. The last line has one or two words to sum up the poem and has two syllables</a:t>
            </a:r>
            <a:r>
              <a:rPr lang="en-GB" sz="1400" dirty="0"/>
              <a:t>. </a:t>
            </a:r>
          </a:p>
        </p:txBody>
      </p:sp>
      <p:pic>
        <p:nvPicPr>
          <p:cNvPr id="6146" name="Picture 2" descr="The Tempest: Meet the characters - BBC Teach">
            <a:extLst>
              <a:ext uri="{FF2B5EF4-FFF2-40B4-BE49-F238E27FC236}">
                <a16:creationId xmlns:a16="http://schemas.microsoft.com/office/drawing/2014/main" xmlns="" id="{C90001CC-5AC8-436E-946E-3B69CEF5E2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4588" y="3668842"/>
            <a:ext cx="3920226" cy="2195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73512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28C1377B-506A-4EB4-B7D6-1E252CDCE3BA}"/>
              </a:ext>
            </a:extLst>
          </p:cNvPr>
          <p:cNvSpPr txBox="1"/>
          <p:nvPr/>
        </p:nvSpPr>
        <p:spPr>
          <a:xfrm>
            <a:off x="801858" y="534572"/>
            <a:ext cx="10325687" cy="3508653"/>
          </a:xfrm>
          <a:prstGeom prst="rect">
            <a:avLst/>
          </a:prstGeom>
          <a:noFill/>
        </p:spPr>
        <p:txBody>
          <a:bodyPr wrap="square" rtlCol="0">
            <a:spAutoFit/>
          </a:bodyPr>
          <a:lstStyle/>
          <a:p>
            <a:pPr algn="ctr"/>
            <a:r>
              <a:rPr lang="en-GB" sz="5400" b="1" dirty="0"/>
              <a:t>The Witches’ Plot</a:t>
            </a:r>
          </a:p>
          <a:p>
            <a:pPr algn="ctr"/>
            <a:endParaRPr lang="en-GB" sz="2400" b="1" dirty="0"/>
          </a:p>
          <a:p>
            <a:pPr algn="ctr"/>
            <a:r>
              <a:rPr lang="en-GB" sz="2400" b="1" dirty="0"/>
              <a:t>There once was a guy called Macbeth</a:t>
            </a:r>
          </a:p>
          <a:p>
            <a:pPr algn="ctr"/>
            <a:r>
              <a:rPr lang="en-GB" sz="2400" b="1" dirty="0"/>
              <a:t>Who sentenced the king to his death.</a:t>
            </a:r>
          </a:p>
          <a:p>
            <a:pPr algn="ctr"/>
            <a:r>
              <a:rPr lang="en-GB" sz="2400" b="1" dirty="0"/>
              <a:t>His wife’s not disgusted</a:t>
            </a:r>
          </a:p>
          <a:p>
            <a:pPr algn="ctr"/>
            <a:r>
              <a:rPr lang="en-GB" sz="2400" b="1" dirty="0"/>
              <a:t>Macbeth was mistrusted</a:t>
            </a:r>
          </a:p>
          <a:p>
            <a:pPr algn="ctr"/>
            <a:r>
              <a:rPr lang="en-GB" sz="2400" b="1" dirty="0"/>
              <a:t>And death is the result for Macbeth.</a:t>
            </a:r>
          </a:p>
          <a:p>
            <a:pPr algn="ctr"/>
            <a:endParaRPr lang="en-GB" sz="2400" b="1" dirty="0"/>
          </a:p>
        </p:txBody>
      </p:sp>
      <p:sp>
        <p:nvSpPr>
          <p:cNvPr id="3" name="TextBox 2">
            <a:extLst>
              <a:ext uri="{FF2B5EF4-FFF2-40B4-BE49-F238E27FC236}">
                <a16:creationId xmlns:a16="http://schemas.microsoft.com/office/drawing/2014/main" xmlns="" id="{E4A451AC-FF3F-4C64-8A38-F91A9E7E4AE4}"/>
              </a:ext>
            </a:extLst>
          </p:cNvPr>
          <p:cNvSpPr txBox="1"/>
          <p:nvPr/>
        </p:nvSpPr>
        <p:spPr>
          <a:xfrm>
            <a:off x="377448" y="5997060"/>
            <a:ext cx="11174506" cy="461665"/>
          </a:xfrm>
          <a:prstGeom prst="rect">
            <a:avLst/>
          </a:prstGeom>
          <a:noFill/>
        </p:spPr>
        <p:txBody>
          <a:bodyPr wrap="square" rtlCol="0">
            <a:spAutoFit/>
          </a:bodyPr>
          <a:lstStyle/>
          <a:p>
            <a:pPr algn="ctr"/>
            <a:r>
              <a:rPr lang="en-GB" sz="2400" b="1" dirty="0"/>
              <a:t>This is a limerick poem in which the first, second and last lines rhyme, while the third and fourth lines are shorter and share a different rhyme.  </a:t>
            </a:r>
            <a:endParaRPr lang="en-GB" sz="2400" dirty="0"/>
          </a:p>
        </p:txBody>
      </p:sp>
      <p:pic>
        <p:nvPicPr>
          <p:cNvPr id="7170" name="Picture 2" descr="Macbeth (@_lordmacbeth) | Twitter">
            <a:extLst>
              <a:ext uri="{FF2B5EF4-FFF2-40B4-BE49-F238E27FC236}">
                <a16:creationId xmlns:a16="http://schemas.microsoft.com/office/drawing/2014/main" xmlns="" id="{3DEBA864-5837-49F6-837A-9850016AED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12201" y="3892333"/>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45415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4" name="Picture 2" descr="The Complete Works of William Shakespeare">
            <a:extLst>
              <a:ext uri="{FF2B5EF4-FFF2-40B4-BE49-F238E27FC236}">
                <a16:creationId xmlns:a16="http://schemas.microsoft.com/office/drawing/2014/main" xmlns="" id="{1CD8B806-6584-4D80-927C-B4BEE3E63C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9567" y="466652"/>
            <a:ext cx="3091502" cy="3930404"/>
          </a:xfrm>
          <a:prstGeom prst="rect">
            <a:avLst/>
          </a:prstGeom>
          <a:noFill/>
          <a:extLst>
            <a:ext uri="{909E8E84-426E-40DD-AFC4-6F175D3DCCD1}">
              <a14:hiddenFill xmlns:a14="http://schemas.microsoft.com/office/drawing/2010/main">
                <a:solidFill>
                  <a:srgbClr val="FFFFFF"/>
                </a:solidFill>
              </a14:hiddenFill>
            </a:ext>
          </a:extLst>
        </p:spPr>
      </p:pic>
      <p:sp>
        <p:nvSpPr>
          <p:cNvPr id="6" name="Text Placeholder 3">
            <a:extLst>
              <a:ext uri="{FF2B5EF4-FFF2-40B4-BE49-F238E27FC236}">
                <a16:creationId xmlns:a16="http://schemas.microsoft.com/office/drawing/2014/main" xmlns="" id="{A38C3421-E3D8-4748-A673-8BBDD43B142B}"/>
              </a:ext>
            </a:extLst>
          </p:cNvPr>
          <p:cNvSpPr txBox="1">
            <a:spLocks/>
          </p:cNvSpPr>
          <p:nvPr/>
        </p:nvSpPr>
        <p:spPr>
          <a:xfrm>
            <a:off x="622102" y="4397056"/>
            <a:ext cx="4205392" cy="2218444"/>
          </a:xfrm>
          <a:prstGeom prst="rect">
            <a:avLst/>
          </a:prstGeom>
        </p:spPr>
        <p:txBody>
          <a:bodyPr>
            <a:noAutofit/>
          </a:bodyPr>
          <a:lst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4000" b="1" dirty="0">
                <a:latin typeface="Blackadder ITC" panose="04020505051007020D02" pitchFamily="82" charset="0"/>
              </a:rPr>
              <a:t>This is William Shakespeare; he is a very famous playwright.</a:t>
            </a:r>
          </a:p>
        </p:txBody>
      </p:sp>
      <p:sp>
        <p:nvSpPr>
          <p:cNvPr id="10" name="TextBox 9">
            <a:extLst>
              <a:ext uri="{FF2B5EF4-FFF2-40B4-BE49-F238E27FC236}">
                <a16:creationId xmlns:a16="http://schemas.microsoft.com/office/drawing/2014/main" xmlns="" id="{630525B0-C2F7-4B67-8E37-1BADC7432F41}"/>
              </a:ext>
            </a:extLst>
          </p:cNvPr>
          <p:cNvSpPr txBox="1"/>
          <p:nvPr/>
        </p:nvSpPr>
        <p:spPr>
          <a:xfrm>
            <a:off x="4276711" y="242500"/>
            <a:ext cx="7678727" cy="5509200"/>
          </a:xfrm>
          <a:prstGeom prst="rect">
            <a:avLst/>
          </a:prstGeom>
          <a:noFill/>
        </p:spPr>
        <p:txBody>
          <a:bodyPr wrap="square" rtlCol="0">
            <a:spAutoFit/>
          </a:bodyPr>
          <a:lstStyle/>
          <a:p>
            <a:r>
              <a:rPr lang="en-GB" sz="3200" b="1" u="sng" dirty="0">
                <a:effectLst>
                  <a:outerShdw blurRad="38100" dist="38100" dir="2700000" algn="tl">
                    <a:srgbClr val="000000">
                      <a:alpha val="43137"/>
                    </a:srgbClr>
                  </a:outerShdw>
                </a:effectLst>
              </a:rPr>
              <a:t>Did you know that?:</a:t>
            </a:r>
          </a:p>
          <a:p>
            <a:endParaRPr lang="en-GB" sz="3200" b="1" dirty="0">
              <a:effectLst>
                <a:outerShdw blurRad="38100" dist="38100" dir="2700000" algn="tl">
                  <a:srgbClr val="000000">
                    <a:alpha val="43137"/>
                  </a:srgbClr>
                </a:outerShdw>
              </a:effectLst>
            </a:endParaRPr>
          </a:p>
          <a:p>
            <a:pPr marL="571500" indent="-571500">
              <a:buFont typeface="Arial" panose="020B0604020202020204" pitchFamily="34" charset="0"/>
              <a:buChar char="•"/>
            </a:pPr>
            <a:r>
              <a:rPr lang="en-GB" sz="2400" b="1" dirty="0">
                <a:effectLst>
                  <a:outerShdw blurRad="38100" dist="38100" dir="2700000" algn="tl">
                    <a:srgbClr val="000000">
                      <a:alpha val="43137"/>
                    </a:srgbClr>
                  </a:outerShdw>
                </a:effectLst>
              </a:rPr>
              <a:t>Shakespeare’s Father was a glove-maker.</a:t>
            </a:r>
          </a:p>
          <a:p>
            <a:pPr marL="571500" indent="-571500">
              <a:buFont typeface="Arial" panose="020B0604020202020204" pitchFamily="34" charset="0"/>
              <a:buChar char="•"/>
            </a:pPr>
            <a:r>
              <a:rPr lang="en-GB" sz="2400" b="1" dirty="0">
                <a:effectLst>
                  <a:outerShdw blurRad="38100" dist="38100" dir="2700000" algn="tl">
                    <a:srgbClr val="000000">
                      <a:alpha val="43137"/>
                    </a:srgbClr>
                  </a:outerShdw>
                </a:effectLst>
              </a:rPr>
              <a:t>Shakespeare died on the 23</a:t>
            </a:r>
            <a:r>
              <a:rPr lang="en-GB" sz="2400" b="1" baseline="30000" dirty="0">
                <a:effectLst>
                  <a:outerShdw blurRad="38100" dist="38100" dir="2700000" algn="tl">
                    <a:srgbClr val="000000">
                      <a:alpha val="43137"/>
                    </a:srgbClr>
                  </a:outerShdw>
                </a:effectLst>
              </a:rPr>
              <a:t>rd</a:t>
            </a:r>
            <a:r>
              <a:rPr lang="en-GB" sz="2400" b="1" dirty="0">
                <a:effectLst>
                  <a:outerShdw blurRad="38100" dist="38100" dir="2700000" algn="tl">
                    <a:srgbClr val="000000">
                      <a:alpha val="43137"/>
                    </a:srgbClr>
                  </a:outerShdw>
                </a:effectLst>
              </a:rPr>
              <a:t> April - the day that his birthday is celebrated around the world. He was 52 years old.</a:t>
            </a:r>
          </a:p>
          <a:p>
            <a:pPr marL="571500" indent="-571500">
              <a:buFont typeface="Arial" panose="020B0604020202020204" pitchFamily="34" charset="0"/>
              <a:buChar char="•"/>
            </a:pPr>
            <a:r>
              <a:rPr lang="en-GB" sz="2400" b="1" dirty="0">
                <a:effectLst>
                  <a:outerShdw blurRad="38100" dist="38100" dir="2700000" algn="tl">
                    <a:srgbClr val="000000">
                      <a:alpha val="43137"/>
                    </a:srgbClr>
                  </a:outerShdw>
                </a:effectLst>
              </a:rPr>
              <a:t>Shakespeare went to a local Grammar School. </a:t>
            </a:r>
          </a:p>
          <a:p>
            <a:pPr marL="571500" indent="-571500">
              <a:buFont typeface="Arial" panose="020B0604020202020204" pitchFamily="34" charset="0"/>
              <a:buChar char="•"/>
            </a:pPr>
            <a:r>
              <a:rPr lang="en-GB" sz="2400" b="1" dirty="0">
                <a:effectLst>
                  <a:outerShdw blurRad="38100" dist="38100" dir="2700000" algn="tl">
                    <a:srgbClr val="000000">
                      <a:alpha val="43137"/>
                    </a:srgbClr>
                  </a:outerShdw>
                </a:effectLst>
              </a:rPr>
              <a:t>Shakespeare didn’t go to university; if he did go, his plays might be very different.</a:t>
            </a:r>
          </a:p>
          <a:p>
            <a:pPr marL="571500" indent="-571500">
              <a:buFont typeface="Arial" panose="020B0604020202020204" pitchFamily="34" charset="0"/>
              <a:buChar char="•"/>
            </a:pPr>
            <a:r>
              <a:rPr lang="en-GB" sz="2400" b="1" dirty="0">
                <a:effectLst>
                  <a:outerShdw blurRad="38100" dist="38100" dir="2700000" algn="tl">
                    <a:srgbClr val="000000">
                      <a:alpha val="43137"/>
                    </a:srgbClr>
                  </a:outerShdw>
                </a:effectLst>
              </a:rPr>
              <a:t>He performed his plays in front of </a:t>
            </a:r>
            <a:r>
              <a:rPr lang="en-GB" sz="2400" b="1" dirty="0" smtClean="0">
                <a:effectLst>
                  <a:outerShdw blurRad="38100" dist="38100" dir="2700000" algn="tl">
                    <a:srgbClr val="000000">
                      <a:alpha val="43137"/>
                    </a:srgbClr>
                  </a:outerShdw>
                </a:effectLst>
              </a:rPr>
              <a:t>Queen Elizabeth.</a:t>
            </a:r>
            <a:endParaRPr lang="en-GB" sz="2400" b="1" dirty="0">
              <a:effectLst>
                <a:outerShdw blurRad="38100" dist="38100" dir="2700000" algn="tl">
                  <a:srgbClr val="000000">
                    <a:alpha val="43137"/>
                  </a:srgbClr>
                </a:outerShdw>
              </a:effectLst>
            </a:endParaRPr>
          </a:p>
          <a:p>
            <a:pPr marL="571500" indent="-571500">
              <a:buFont typeface="Arial" panose="020B0604020202020204" pitchFamily="34" charset="0"/>
              <a:buChar char="•"/>
            </a:pPr>
            <a:r>
              <a:rPr lang="en-GB" sz="2400" b="1" dirty="0">
                <a:effectLst>
                  <a:outerShdw blurRad="38100" dist="38100" dir="2700000" algn="tl">
                    <a:srgbClr val="000000">
                      <a:alpha val="43137"/>
                    </a:srgbClr>
                  </a:outerShdw>
                </a:effectLst>
              </a:rPr>
              <a:t>Before he started school, Shakespeare’s mum told him stories and fables and they are referred to in his plays.</a:t>
            </a:r>
          </a:p>
        </p:txBody>
      </p:sp>
    </p:spTree>
    <p:extLst>
      <p:ext uri="{BB962C8B-B14F-4D97-AF65-F5344CB8AC3E}">
        <p14:creationId xmlns:p14="http://schemas.microsoft.com/office/powerpoint/2010/main" val="3979317252"/>
      </p:ext>
    </p:extLst>
  </p:cSld>
  <p:clrMapOvr>
    <a:masterClrMapping/>
  </p:clrMapOvr>
</p:sld>
</file>

<file path=ppt/theme/theme1.xml><?xml version="1.0" encoding="utf-8"?>
<a:theme xmlns:a="http://schemas.openxmlformats.org/drawingml/2006/main" name="SketchyVTI">
  <a:themeElements>
    <a:clrScheme name="AnalogousFromDarkSeed_2SEEDS">
      <a:dk1>
        <a:srgbClr val="000000"/>
      </a:dk1>
      <a:lt1>
        <a:srgbClr val="FFFFFF"/>
      </a:lt1>
      <a:dk2>
        <a:srgbClr val="243241"/>
      </a:dk2>
      <a:lt2>
        <a:srgbClr val="E8E5E2"/>
      </a:lt2>
      <a:accent1>
        <a:srgbClr val="1774D5"/>
      </a:accent1>
      <a:accent2>
        <a:srgbClr val="23B4C3"/>
      </a:accent2>
      <a:accent3>
        <a:srgbClr val="3C48E9"/>
      </a:accent3>
      <a:accent4>
        <a:srgbClr val="D51724"/>
      </a:accent4>
      <a:accent5>
        <a:srgbClr val="E76B29"/>
      </a:accent5>
      <a:accent6>
        <a:srgbClr val="C59C15"/>
      </a:accent6>
      <a:hlink>
        <a:srgbClr val="C145BF"/>
      </a:hlink>
      <a:folHlink>
        <a:srgbClr val="7F7F7F"/>
      </a:folHlink>
    </a:clrScheme>
    <a:fontScheme name="Sketchy_SerifHand">
      <a:majorFont>
        <a:latin typeface="The Serif Hand Black"/>
        <a:ea typeface=""/>
        <a:cs typeface=""/>
      </a:majorFont>
      <a:minorFont>
        <a:latin typeface="The H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SketchyVTI" id="{A6D2C935-A6E4-4DD9-BCC5-5AE2504DB8EA}" vid="{F0754072-50B6-4C01-B911-67246C9F58D2}"/>
    </a:ext>
  </a:extLst>
</a:theme>
</file>

<file path=docProps/app.xml><?xml version="1.0" encoding="utf-8"?>
<Properties xmlns="http://schemas.openxmlformats.org/officeDocument/2006/extended-properties" xmlns:vt="http://schemas.openxmlformats.org/officeDocument/2006/docPropsVTypes">
  <TotalTime>1648</TotalTime>
  <Words>740</Words>
  <Application>Microsoft Office PowerPoint</Application>
  <PresentationFormat>Custom</PresentationFormat>
  <Paragraphs>104</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SketchyVTI</vt:lpstr>
      <vt:lpstr>Shakespeare poems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Shakespeare poems</dc:title>
  <dc:creator>Porchester Guides</dc:creator>
  <cp:lastModifiedBy>Martin Mulqueen</cp:lastModifiedBy>
  <cp:revision>33</cp:revision>
  <cp:lastPrinted>2020-04-29T14:56:30Z</cp:lastPrinted>
  <dcterms:created xsi:type="dcterms:W3CDTF">2020-04-21T10:59:41Z</dcterms:created>
  <dcterms:modified xsi:type="dcterms:W3CDTF">2020-04-29T15:41:24Z</dcterms:modified>
</cp:coreProperties>
</file>