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9" r:id="rId2"/>
    <p:sldId id="261" r:id="rId3"/>
    <p:sldId id="262"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6952"/>
    <a:srgbClr val="DDA147"/>
    <a:srgbClr val="B54C2D"/>
    <a:srgbClr val="B56D45"/>
    <a:srgbClr val="DF98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DA41DE-52B0-4410-AD80-5513B780D25B}" v="418" dt="2021-02-05T13:44:31.7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3792" autoAdjust="0"/>
  </p:normalViewPr>
  <p:slideViewPr>
    <p:cSldViewPr snapToGrid="0">
      <p:cViewPr varScale="1">
        <p:scale>
          <a:sx n="62" d="100"/>
          <a:sy n="62" d="100"/>
        </p:scale>
        <p:origin x="7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theme" Target="theme/theme1.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1.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Jacques" userId="6edb0774f03015e3" providerId="LiveId" clId="{F2DA41DE-52B0-4410-AD80-5513B780D25B}"/>
    <pc:docChg chg="undo custSel addSld modSld modMainMaster addSection delSection">
      <pc:chgData name="Lisa Jacques" userId="6edb0774f03015e3" providerId="LiveId" clId="{F2DA41DE-52B0-4410-AD80-5513B780D25B}" dt="2021-02-05T13:51:02.255" v="1413" actId="403"/>
      <pc:docMkLst>
        <pc:docMk/>
      </pc:docMkLst>
      <pc:sldChg chg="addSp delSp modSp mod modTransition modAnim">
        <pc:chgData name="Lisa Jacques" userId="6edb0774f03015e3" providerId="LiveId" clId="{F2DA41DE-52B0-4410-AD80-5513B780D25B}" dt="2021-02-05T13:22:22.796" v="771"/>
        <pc:sldMkLst>
          <pc:docMk/>
          <pc:sldMk cId="633738316" sldId="259"/>
        </pc:sldMkLst>
        <pc:picChg chg="mod">
          <ac:chgData name="Lisa Jacques" userId="6edb0774f03015e3" providerId="LiveId" clId="{F2DA41DE-52B0-4410-AD80-5513B780D25B}" dt="2021-02-05T12:58:29.673" v="103" actId="1076"/>
          <ac:picMkLst>
            <pc:docMk/>
            <pc:sldMk cId="633738316" sldId="259"/>
            <ac:picMk id="5" creationId="{91BC5572-FC33-4C1C-8DEE-C2CF75A75641}"/>
          </ac:picMkLst>
        </pc:picChg>
        <pc:picChg chg="add del mod">
          <ac:chgData name="Lisa Jacques" userId="6edb0774f03015e3" providerId="LiveId" clId="{F2DA41DE-52B0-4410-AD80-5513B780D25B}" dt="2021-02-05T13:22:22.796" v="771"/>
          <ac:picMkLst>
            <pc:docMk/>
            <pc:sldMk cId="633738316" sldId="259"/>
            <ac:picMk id="6" creationId="{737F5160-EAAD-49F8-95B0-8B23D464CFB9}"/>
          </ac:picMkLst>
        </pc:picChg>
        <pc:picChg chg="add del mod">
          <ac:chgData name="Lisa Jacques" userId="6edb0774f03015e3" providerId="LiveId" clId="{F2DA41DE-52B0-4410-AD80-5513B780D25B}" dt="2021-02-05T13:22:22.390" v="770"/>
          <ac:picMkLst>
            <pc:docMk/>
            <pc:sldMk cId="633738316" sldId="259"/>
            <ac:picMk id="7" creationId="{8D554879-AEF4-4B8B-BC56-0C0DC595A2C5}"/>
          </ac:picMkLst>
        </pc:picChg>
        <pc:inkChg chg="add del">
          <ac:chgData name="Lisa Jacques" userId="6edb0774f03015e3" providerId="LiveId" clId="{F2DA41DE-52B0-4410-AD80-5513B780D25B}" dt="2021-02-05T13:22:22.796" v="771"/>
          <ac:inkMkLst>
            <pc:docMk/>
            <pc:sldMk cId="633738316" sldId="259"/>
            <ac:inkMk id="4" creationId="{C73C4E21-B19E-4FC7-8077-50DEDD2607BB}"/>
          </ac:inkMkLst>
        </pc:inkChg>
      </pc:sldChg>
      <pc:sldChg chg="addSp delSp modSp mod modTransition modClrScheme modAnim modShow chgLayout">
        <pc:chgData name="Lisa Jacques" userId="6edb0774f03015e3" providerId="LiveId" clId="{F2DA41DE-52B0-4410-AD80-5513B780D25B}" dt="2021-02-05T13:46:19.658" v="1351" actId="20577"/>
        <pc:sldMkLst>
          <pc:docMk/>
          <pc:sldMk cId="3289828527" sldId="261"/>
        </pc:sldMkLst>
        <pc:spChg chg="mod">
          <ac:chgData name="Lisa Jacques" userId="6edb0774f03015e3" providerId="LiveId" clId="{F2DA41DE-52B0-4410-AD80-5513B780D25B}" dt="2021-02-05T13:42:09.251" v="1309" actId="26606"/>
          <ac:spMkLst>
            <pc:docMk/>
            <pc:sldMk cId="3289828527" sldId="261"/>
            <ac:spMk id="2" creationId="{C75ADC66-0928-498F-B913-2AB5EFBEBB99}"/>
          </ac:spMkLst>
        </pc:spChg>
        <pc:spChg chg="mod">
          <ac:chgData name="Lisa Jacques" userId="6edb0774f03015e3" providerId="LiveId" clId="{F2DA41DE-52B0-4410-AD80-5513B780D25B}" dt="2021-02-05T13:46:19.658" v="1351" actId="20577"/>
          <ac:spMkLst>
            <pc:docMk/>
            <pc:sldMk cId="3289828527" sldId="261"/>
            <ac:spMk id="3" creationId="{073B1329-5CBA-4F99-A01B-1DA6B446ABFF}"/>
          </ac:spMkLst>
        </pc:spChg>
        <pc:picChg chg="add del mod">
          <ac:chgData name="Lisa Jacques" userId="6edb0774f03015e3" providerId="LiveId" clId="{F2DA41DE-52B0-4410-AD80-5513B780D25B}" dt="2021-02-05T13:22:22.796" v="771"/>
          <ac:picMkLst>
            <pc:docMk/>
            <pc:sldMk cId="3289828527" sldId="261"/>
            <ac:picMk id="5" creationId="{E6AFE5B5-B383-4351-8226-5C7332E18C34}"/>
          </ac:picMkLst>
        </pc:picChg>
        <pc:picChg chg="add del mod">
          <ac:chgData name="Lisa Jacques" userId="6edb0774f03015e3" providerId="LiveId" clId="{F2DA41DE-52B0-4410-AD80-5513B780D25B}" dt="2021-02-05T13:22:22.390" v="770"/>
          <ac:picMkLst>
            <pc:docMk/>
            <pc:sldMk cId="3289828527" sldId="261"/>
            <ac:picMk id="6" creationId="{65E88EC6-50D5-4B51-AB47-3621A8E8312E}"/>
          </ac:picMkLst>
        </pc:picChg>
        <pc:picChg chg="add mod">
          <ac:chgData name="Lisa Jacques" userId="6edb0774f03015e3" providerId="LiveId" clId="{F2DA41DE-52B0-4410-AD80-5513B780D25B}" dt="2021-02-05T13:43:10.916" v="1322" actId="14100"/>
          <ac:picMkLst>
            <pc:docMk/>
            <pc:sldMk cId="3289828527" sldId="261"/>
            <ac:picMk id="2050" creationId="{A1215D89-577B-4AF6-9DF3-CFC15EA1456B}"/>
          </ac:picMkLst>
        </pc:picChg>
        <pc:picChg chg="add mod">
          <ac:chgData name="Lisa Jacques" userId="6edb0774f03015e3" providerId="LiveId" clId="{F2DA41DE-52B0-4410-AD80-5513B780D25B}" dt="2021-02-05T13:42:49.483" v="1316" actId="1076"/>
          <ac:picMkLst>
            <pc:docMk/>
            <pc:sldMk cId="3289828527" sldId="261"/>
            <ac:picMk id="2052" creationId="{8109285B-C53E-4DD2-8E08-32F529A4515C}"/>
          </ac:picMkLst>
        </pc:picChg>
        <pc:picChg chg="add mod">
          <ac:chgData name="Lisa Jacques" userId="6edb0774f03015e3" providerId="LiveId" clId="{F2DA41DE-52B0-4410-AD80-5513B780D25B}" dt="2021-02-05T13:44:31.756" v="1334" actId="14100"/>
          <ac:picMkLst>
            <pc:docMk/>
            <pc:sldMk cId="3289828527" sldId="261"/>
            <ac:picMk id="2054" creationId="{91D49AF4-B439-46FB-A166-96ED88C21CE2}"/>
          </ac:picMkLst>
        </pc:picChg>
        <pc:inkChg chg="add del">
          <ac:chgData name="Lisa Jacques" userId="6edb0774f03015e3" providerId="LiveId" clId="{F2DA41DE-52B0-4410-AD80-5513B780D25B}" dt="2021-02-05T13:22:22.796" v="771"/>
          <ac:inkMkLst>
            <pc:docMk/>
            <pc:sldMk cId="3289828527" sldId="261"/>
            <ac:inkMk id="4" creationId="{3F41AE4F-49C3-4163-8E6E-A348EBC5D520}"/>
          </ac:inkMkLst>
        </pc:inkChg>
      </pc:sldChg>
      <pc:sldChg chg="addSp modSp new mod">
        <pc:chgData name="Lisa Jacques" userId="6edb0774f03015e3" providerId="LiveId" clId="{F2DA41DE-52B0-4410-AD80-5513B780D25B}" dt="2021-02-05T13:51:02.255" v="1413" actId="403"/>
        <pc:sldMkLst>
          <pc:docMk/>
          <pc:sldMk cId="4088596423" sldId="262"/>
        </pc:sldMkLst>
        <pc:spChg chg="mod">
          <ac:chgData name="Lisa Jacques" userId="6edb0774f03015e3" providerId="LiveId" clId="{F2DA41DE-52B0-4410-AD80-5513B780D25B}" dt="2021-02-05T13:29:19.992" v="901" actId="1076"/>
          <ac:spMkLst>
            <pc:docMk/>
            <pc:sldMk cId="4088596423" sldId="262"/>
            <ac:spMk id="2" creationId="{1FF484B9-8211-4F78-8A8D-28AF348BEF93}"/>
          </ac:spMkLst>
        </pc:spChg>
        <pc:spChg chg="mod">
          <ac:chgData name="Lisa Jacques" userId="6edb0774f03015e3" providerId="LiveId" clId="{F2DA41DE-52B0-4410-AD80-5513B780D25B}" dt="2021-02-05T13:51:02.255" v="1413" actId="403"/>
          <ac:spMkLst>
            <pc:docMk/>
            <pc:sldMk cId="4088596423" sldId="262"/>
            <ac:spMk id="3" creationId="{D4D92704-0359-4CD5-B3D0-B6F7D905C652}"/>
          </ac:spMkLst>
        </pc:spChg>
        <pc:picChg chg="add mod">
          <ac:chgData name="Lisa Jacques" userId="6edb0774f03015e3" providerId="LiveId" clId="{F2DA41DE-52B0-4410-AD80-5513B780D25B}" dt="2021-02-05T13:41:03.679" v="1307" actId="14100"/>
          <ac:picMkLst>
            <pc:docMk/>
            <pc:sldMk cId="4088596423" sldId="262"/>
            <ac:picMk id="1026" creationId="{25838FCF-912B-422C-8D3B-CED0E89209DE}"/>
          </ac:picMkLst>
        </pc:picChg>
        <pc:picChg chg="add mod">
          <ac:chgData name="Lisa Jacques" userId="6edb0774f03015e3" providerId="LiveId" clId="{F2DA41DE-52B0-4410-AD80-5513B780D25B}" dt="2021-02-05T13:40:59.727" v="1306" actId="14100"/>
          <ac:picMkLst>
            <pc:docMk/>
            <pc:sldMk cId="4088596423" sldId="262"/>
            <ac:picMk id="1028" creationId="{95425BB0-D202-4EE9-8B77-B40E0B8E6BBD}"/>
          </ac:picMkLst>
        </pc:picChg>
        <pc:picChg chg="add mod">
          <ac:chgData name="Lisa Jacques" userId="6edb0774f03015e3" providerId="LiveId" clId="{F2DA41DE-52B0-4410-AD80-5513B780D25B}" dt="2021-02-05T13:40:56.540" v="1305" actId="14100"/>
          <ac:picMkLst>
            <pc:docMk/>
            <pc:sldMk cId="4088596423" sldId="262"/>
            <ac:picMk id="1030" creationId="{3554B9D5-AC0C-42DE-8540-28E94151BF32}"/>
          </ac:picMkLst>
        </pc:picChg>
      </pc:sldChg>
      <pc:sldMasterChg chg="modTransition modSldLayout">
        <pc:chgData name="Lisa Jacques" userId="6edb0774f03015e3" providerId="LiveId" clId="{F2DA41DE-52B0-4410-AD80-5513B780D25B}" dt="2021-02-05T13:09:26.123" v="413"/>
        <pc:sldMasterMkLst>
          <pc:docMk/>
          <pc:sldMasterMk cId="1069802776" sldId="2147483705"/>
        </pc:sldMasterMkLst>
        <pc:sldLayoutChg chg="modTransition">
          <pc:chgData name="Lisa Jacques" userId="6edb0774f03015e3" providerId="LiveId" clId="{F2DA41DE-52B0-4410-AD80-5513B780D25B}" dt="2021-02-05T13:09:26.123" v="413"/>
          <pc:sldLayoutMkLst>
            <pc:docMk/>
            <pc:sldMasterMk cId="1069802776" sldId="2147483705"/>
            <pc:sldLayoutMk cId="581205565" sldId="2147483693"/>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2164888601" sldId="2147483694"/>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765916630" sldId="2147483695"/>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596479147" sldId="2147483696"/>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1426378702" sldId="2147483697"/>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1534527743" sldId="2147483698"/>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2214665590" sldId="2147483699"/>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1480594345" sldId="2147483700"/>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3158836233" sldId="2147483701"/>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4094158688" sldId="2147483702"/>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2387406900" sldId="2147483703"/>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1462302683" sldId="2147483704"/>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2608887001" sldId="2147483710"/>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3852525471" sldId="2147483713"/>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3175175660" sldId="2147483714"/>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2785865172" sldId="2147483715"/>
          </pc:sldLayoutMkLst>
        </pc:sldLayoutChg>
        <pc:sldLayoutChg chg="modTransition">
          <pc:chgData name="Lisa Jacques" userId="6edb0774f03015e3" providerId="LiveId" clId="{F2DA41DE-52B0-4410-AD80-5513B780D25B}" dt="2021-02-05T13:09:26.123" v="413"/>
          <pc:sldLayoutMkLst>
            <pc:docMk/>
            <pc:sldMasterMk cId="1069802776" sldId="2147483705"/>
            <pc:sldLayoutMk cId="1226486879" sldId="2147483716"/>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52525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58651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264868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75175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8887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4888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5916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59647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2/5/2021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263787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14665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1205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80594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8836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7406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623026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4158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4527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2/5/2021</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069802776"/>
      </p:ext>
    </p:extLst>
  </p:cSld>
  <p:clrMap bg1="dk1" tx1="lt1" bg2="dk2" tx2="lt2" accent1="accent1" accent2="accent2" accent3="accent3" accent4="accent4" accent5="accent5" accent6="accent6" hlink="hlink" folHlink="folHlink"/>
  <p:sldLayoutIdLst>
    <p:sldLayoutId id="2147483713" r:id="rId1"/>
    <p:sldLayoutId id="2147483715" r:id="rId2"/>
    <p:sldLayoutId id="2147483716" r:id="rId3"/>
    <p:sldLayoutId id="2147483714" r:id="rId4"/>
    <p:sldLayoutId id="2147483710" r:id="rId5"/>
    <p:sldLayoutId id="2147483694" r:id="rId6"/>
    <p:sldLayoutId id="2147483695" r:id="rId7"/>
    <p:sldLayoutId id="2147483696" r:id="rId8"/>
    <p:sldLayoutId id="2147483697" r:id="rId9"/>
    <p:sldLayoutId id="2147483699" r:id="rId10"/>
    <p:sldLayoutId id="2147483693" r:id="rId11"/>
    <p:sldLayoutId id="2147483700" r:id="rId12"/>
    <p:sldLayoutId id="2147483701" r:id="rId13"/>
    <p:sldLayoutId id="2147483703" r:id="rId14"/>
    <p:sldLayoutId id="2147483704" r:id="rId15"/>
    <p:sldLayoutId id="2147483702" r:id="rId16"/>
    <p:sldLayoutId id="2147483698" r:id="rId17"/>
  </p:sldLayoutIdLst>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descr="A picture containing cup, coffee, food, beverage&#10;&#10;Description automatically generated">
            <a:extLst>
              <a:ext uri="{FF2B5EF4-FFF2-40B4-BE49-F238E27FC236}">
                <a16:creationId xmlns:a16="http://schemas.microsoft.com/office/drawing/2014/main" id="{91BC5572-FC33-4C1C-8DEE-C2CF75A75641}"/>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a:stretch/>
        </p:blipFill>
        <p:spPr>
          <a:xfrm>
            <a:off x="0" y="0"/>
            <a:ext cx="12191980" cy="6857990"/>
          </a:xfrm>
          <a:prstGeom prst="rect">
            <a:avLst/>
          </a:prstGeom>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1370693" y="1087120"/>
            <a:ext cx="9440034" cy="2648381"/>
          </a:xfrm>
        </p:spPr>
        <p:txBody>
          <a:bodyPr>
            <a:normAutofit/>
          </a:bodyPr>
          <a:lstStyle/>
          <a:p>
            <a:r>
              <a:rPr lang="en-US" sz="9600" dirty="0">
                <a:solidFill>
                  <a:srgbClr val="B66952"/>
                </a:solidFill>
              </a:rPr>
              <a:t>Fair Trade</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1370693" y="3910649"/>
            <a:ext cx="9440034" cy="1397951"/>
          </a:xfrm>
        </p:spPr>
        <p:txBody>
          <a:bodyPr>
            <a:normAutofit/>
          </a:bodyPr>
          <a:lstStyle/>
          <a:p>
            <a:endParaRPr lang="en-US" sz="2800" dirty="0"/>
          </a:p>
        </p:txBody>
      </p:sp>
      <p:pic>
        <p:nvPicPr>
          <p:cNvPr id="1026" name="Picture 2" descr="See the source image">
            <a:extLst>
              <a:ext uri="{FF2B5EF4-FFF2-40B4-BE49-F238E27FC236}">
                <a16:creationId xmlns:a16="http://schemas.microsoft.com/office/drawing/2014/main" id="{1E6DDF30-6A84-4319-8260-F716875127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478"/>
            <a:ext cx="3002606" cy="2525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738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ADC66-0928-498F-B913-2AB5EFBEBB99}"/>
              </a:ext>
            </a:extLst>
          </p:cNvPr>
          <p:cNvSpPr>
            <a:spLocks noGrp="1"/>
          </p:cNvSpPr>
          <p:nvPr>
            <p:ph type="title"/>
          </p:nvPr>
        </p:nvSpPr>
        <p:spPr>
          <a:xfrm>
            <a:off x="913795" y="609600"/>
            <a:ext cx="10353762" cy="1261872"/>
          </a:xfrm>
        </p:spPr>
        <p:txBody>
          <a:bodyPr anchor="ctr">
            <a:normAutofit/>
          </a:bodyPr>
          <a:lstStyle/>
          <a:p>
            <a:r>
              <a:rPr lang="en-US" dirty="0"/>
              <a:t>What is Fair-Trade</a:t>
            </a:r>
            <a:endParaRPr lang="en-GB" dirty="0"/>
          </a:p>
        </p:txBody>
      </p:sp>
      <p:sp>
        <p:nvSpPr>
          <p:cNvPr id="3" name="Content Placeholder 2">
            <a:extLst>
              <a:ext uri="{FF2B5EF4-FFF2-40B4-BE49-F238E27FC236}">
                <a16:creationId xmlns:a16="http://schemas.microsoft.com/office/drawing/2014/main" id="{073B1329-5CBA-4F99-A01B-1DA6B446ABFF}"/>
              </a:ext>
            </a:extLst>
          </p:cNvPr>
          <p:cNvSpPr>
            <a:spLocks noGrp="1"/>
          </p:cNvSpPr>
          <p:nvPr>
            <p:ph sz="half" idx="1"/>
          </p:nvPr>
        </p:nvSpPr>
        <p:spPr>
          <a:xfrm>
            <a:off x="913795" y="2076450"/>
            <a:ext cx="5182205" cy="3877783"/>
          </a:xfrm>
        </p:spPr>
        <p:txBody>
          <a:bodyPr anchor="t">
            <a:normAutofit/>
          </a:bodyPr>
          <a:lstStyle/>
          <a:p>
            <a:pPr marL="36900" indent="0">
              <a:lnSpc>
                <a:spcPct val="100000"/>
              </a:lnSpc>
              <a:buNone/>
            </a:pPr>
            <a:r>
              <a:rPr lang="en-US" sz="2400" dirty="0"/>
              <a:t>Fair-Trade is a company that gives better money to farmers across the world. The types of people they help are cocoa bean, coffee bean, sugar cane, cotton and many more types of farmers. The reason farmers need Fair-Trade is because they aren’t always paid enough money and go into poverty. So Fair-Trade pay the farmers enough money to survive.</a:t>
            </a:r>
          </a:p>
        </p:txBody>
      </p:sp>
      <p:pic>
        <p:nvPicPr>
          <p:cNvPr id="2050" name="Picture 2" descr="See the source image">
            <a:extLst>
              <a:ext uri="{FF2B5EF4-FFF2-40B4-BE49-F238E27FC236}">
                <a16:creationId xmlns:a16="http://schemas.microsoft.com/office/drawing/2014/main" id="{A1215D89-577B-4AF6-9DF3-CFC15EA1456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180" r="13408" b="1"/>
          <a:stretch/>
        </p:blipFill>
        <p:spPr bwMode="auto">
          <a:xfrm>
            <a:off x="8198778" y="609600"/>
            <a:ext cx="3654159" cy="266186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pic>
        <p:nvPicPr>
          <p:cNvPr id="2052" name="Picture 4" descr="See the source image">
            <a:extLst>
              <a:ext uri="{FF2B5EF4-FFF2-40B4-BE49-F238E27FC236}">
                <a16:creationId xmlns:a16="http://schemas.microsoft.com/office/drawing/2014/main" id="{8109285B-C53E-4DD2-8E08-32F529A451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1334" y="3271461"/>
            <a:ext cx="4511603" cy="297693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ee the source image">
            <a:extLst>
              <a:ext uri="{FF2B5EF4-FFF2-40B4-BE49-F238E27FC236}">
                <a16:creationId xmlns:a16="http://schemas.microsoft.com/office/drawing/2014/main" id="{91D49AF4-B439-46FB-A166-96ED88C21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136605" cy="2091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8285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sndAc>
          <p:endSnd/>
        </p:sndAc>
      </p:transition>
    </mc:Choice>
    <mc:Fallback xmlns="">
      <p:transition spd="slow">
        <p:fade/>
        <p:sndAc>
          <p:end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484B9-8211-4F78-8A8D-28AF348BEF93}"/>
              </a:ext>
            </a:extLst>
          </p:cNvPr>
          <p:cNvSpPr>
            <a:spLocks noGrp="1"/>
          </p:cNvSpPr>
          <p:nvPr>
            <p:ph type="title"/>
          </p:nvPr>
        </p:nvSpPr>
        <p:spPr>
          <a:xfrm>
            <a:off x="913795" y="438151"/>
            <a:ext cx="10353762" cy="1257300"/>
          </a:xfrm>
        </p:spPr>
        <p:txBody>
          <a:bodyPr/>
          <a:lstStyle/>
          <a:p>
            <a:r>
              <a:rPr lang="en-US" dirty="0"/>
              <a:t>How to Help</a:t>
            </a:r>
            <a:endParaRPr lang="en-GB" dirty="0"/>
          </a:p>
        </p:txBody>
      </p:sp>
      <p:sp>
        <p:nvSpPr>
          <p:cNvPr id="3" name="Content Placeholder 2">
            <a:extLst>
              <a:ext uri="{FF2B5EF4-FFF2-40B4-BE49-F238E27FC236}">
                <a16:creationId xmlns:a16="http://schemas.microsoft.com/office/drawing/2014/main" id="{D4D92704-0359-4CD5-B3D0-B6F7D905C652}"/>
              </a:ext>
            </a:extLst>
          </p:cNvPr>
          <p:cNvSpPr>
            <a:spLocks noGrp="1"/>
          </p:cNvSpPr>
          <p:nvPr>
            <p:ph idx="1"/>
          </p:nvPr>
        </p:nvSpPr>
        <p:spPr>
          <a:xfrm>
            <a:off x="310962" y="1890446"/>
            <a:ext cx="11483772" cy="3900754"/>
          </a:xfrm>
        </p:spPr>
        <p:txBody>
          <a:bodyPr>
            <a:normAutofit/>
          </a:bodyPr>
          <a:lstStyle/>
          <a:p>
            <a:pPr marL="36900" indent="0">
              <a:buNone/>
            </a:pPr>
            <a:r>
              <a:rPr lang="en-US" sz="2800" dirty="0"/>
              <a:t>If you want to help, then look for the Fair-Trade logo below and that means people will have been paid the right amount of money to look after, farm and create the products you are buying. There are other charities doing this as well, like the Rainforest Alliance. </a:t>
            </a:r>
          </a:p>
          <a:p>
            <a:pPr marL="36900" indent="0">
              <a:buNone/>
            </a:pPr>
            <a:endParaRPr lang="en-US" sz="2400" dirty="0"/>
          </a:p>
        </p:txBody>
      </p:sp>
      <p:pic>
        <p:nvPicPr>
          <p:cNvPr id="1026" name="Picture 2" descr="See the source image">
            <a:extLst>
              <a:ext uri="{FF2B5EF4-FFF2-40B4-BE49-F238E27FC236}">
                <a16:creationId xmlns:a16="http://schemas.microsoft.com/office/drawing/2014/main" id="{25838FCF-912B-422C-8D3B-CED0E89209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99" y="4006921"/>
            <a:ext cx="3343169" cy="20753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5425BB0-D202-4EE9-8B77-B40E0B8E6B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3767" y="4006921"/>
            <a:ext cx="3208965" cy="20753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3554B9D5-AC0C-42DE-8540-28E94151BF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2732" y="4006921"/>
            <a:ext cx="2599362" cy="207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596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offee">
      <a:dk1>
        <a:sysClr val="windowText" lastClr="000000"/>
      </a:dk1>
      <a:lt1>
        <a:sysClr val="window" lastClr="FFFFFF"/>
      </a:lt1>
      <a:dk2>
        <a:srgbClr val="4E3B30"/>
      </a:dk2>
      <a:lt2>
        <a:srgbClr val="F4EEDC"/>
      </a:lt2>
      <a:accent1>
        <a:srgbClr val="CC830E"/>
      </a:accent1>
      <a:accent2>
        <a:srgbClr val="B54C2D"/>
      </a:accent2>
      <a:accent3>
        <a:srgbClr val="99570C"/>
      </a:accent3>
      <a:accent4>
        <a:srgbClr val="C17529"/>
      </a:accent4>
      <a:accent5>
        <a:srgbClr val="A19574"/>
      </a:accent5>
      <a:accent6>
        <a:srgbClr val="A49518"/>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THREE.pptx" id="{E781C72B-3D65-4B8D-9071-33B66AF0EF30}" vid="{3A5A58F2-9BE1-435C-B12D-88FD9BF701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B288CAAD5960479DB07E5486F72E2E" ma:contentTypeVersion="11" ma:contentTypeDescription="Create a new document." ma:contentTypeScope="" ma:versionID="d85fa35c02ce99ddd972a680711f99b7">
  <xsd:schema xmlns:xsd="http://www.w3.org/2001/XMLSchema" xmlns:xs="http://www.w3.org/2001/XMLSchema" xmlns:p="http://schemas.microsoft.com/office/2006/metadata/properties" xmlns:ns2="3c3bb937-9f4d-4e83-ae99-ba45a2f5cb74" targetNamespace="http://schemas.microsoft.com/office/2006/metadata/properties" ma:root="true" ma:fieldsID="8f3da9ee8384a98227a2907fd8298960" ns2:_="">
    <xsd:import namespace="3c3bb937-9f4d-4e83-ae99-ba45a2f5cb7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3bb937-9f4d-4e83-ae99-ba45a2f5cb7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3c3bb937-9f4d-4e83-ae99-ba45a2f5cb74" xsi:nil="true"/>
  </documentManagement>
</p:properties>
</file>

<file path=customXml/itemProps1.xml><?xml version="1.0" encoding="utf-8"?>
<ds:datastoreItem xmlns:ds="http://schemas.openxmlformats.org/officeDocument/2006/customXml" ds:itemID="{CCDD42B1-1C78-4169-BC6C-917F7A5D159F}"/>
</file>

<file path=customXml/itemProps2.xml><?xml version="1.0" encoding="utf-8"?>
<ds:datastoreItem xmlns:ds="http://schemas.openxmlformats.org/officeDocument/2006/customXml" ds:itemID="{72E0B78E-F0B9-4FBD-B9A7-E0F47D96CE61}"/>
</file>

<file path=customXml/itemProps3.xml><?xml version="1.0" encoding="utf-8"?>
<ds:datastoreItem xmlns:ds="http://schemas.openxmlformats.org/officeDocument/2006/customXml" ds:itemID="{00E557C5-64B0-4941-A043-E8F6D8A5012A}"/>
</file>

<file path=docProps/app.xml><?xml version="1.0" encoding="utf-8"?>
<Properties xmlns="http://schemas.openxmlformats.org/officeDocument/2006/extended-properties" xmlns:vt="http://schemas.openxmlformats.org/officeDocument/2006/docPropsVTypes">
  <Template>{2476F366-0205-4DFF-A7BD-448810B0F87A}tf12214701_win32</Template>
  <TotalTime>62</TotalTime>
  <Words>127</Words>
  <Application>Microsoft Office PowerPoint</Application>
  <PresentationFormat>Widescreen</PresentationFormat>
  <Paragraphs>5</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Goudy Old Style</vt:lpstr>
      <vt:lpstr>Wingdings 2</vt:lpstr>
      <vt:lpstr>SlateVTI</vt:lpstr>
      <vt:lpstr>Fair Trade</vt:lpstr>
      <vt:lpstr>What is Fair-Trade</vt:lpstr>
      <vt:lpstr>How to Help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Fair Trade</dc:title>
  <dc:creator>Lisa Jacques</dc:creator>
  <cp:lastModifiedBy>Lisa Jacques</cp:lastModifiedBy>
  <cp:revision>1</cp:revision>
  <dcterms:created xsi:type="dcterms:W3CDTF">2021-02-05T11:57:45Z</dcterms:created>
  <dcterms:modified xsi:type="dcterms:W3CDTF">2021-02-05T13:51:22Z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0x01010057B288CAAD5960479DB07E5486F72E2E</vt:lpwstr>
  </property>
</Properties>
</file>