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6" r:id="rId2"/>
    <p:sldId id="274" r:id="rId3"/>
    <p:sldId id="314" r:id="rId4"/>
    <p:sldId id="317" r:id="rId5"/>
    <p:sldId id="315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0"/>
    <p:restoredTop sz="94867"/>
  </p:normalViewPr>
  <p:slideViewPr>
    <p:cSldViewPr snapToGrid="0" snapToObjects="1">
      <p:cViewPr varScale="1">
        <p:scale>
          <a:sx n="89" d="100"/>
          <a:sy n="89" d="100"/>
        </p:scale>
        <p:origin x="11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378BC-3DE5-684C-8BE4-39932A61D1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433F54-C24F-B64E-9A74-B61BADE18D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C90AF-EB3E-4446-804E-684E25900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979D8-0C8E-934A-A238-FCE90EB85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A4241-0C6F-C54A-BC4C-E63A83970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3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E3D13-DA83-7742-BAF5-4B2CBCA8C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947C8-346F-8847-AE8E-69C6730D1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13E66-0B40-B346-9180-37202EC8D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B9EF6-B7C9-D34A-8297-EF1F0EE34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0971B-80BB-B441-A093-AF903EBAD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55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660BF-267A-6A49-BD16-9D9A2E32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FD60F1-67F6-A347-800F-7015EFA48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6DDA3-D534-7749-87F3-BE3388342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40ACB-7CC1-884D-A0FF-4B473333C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FA7AC-9E5A-ED4B-A0FF-B255A34BA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368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CB2A2-DA49-BC48-83A4-5B4F11278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6D6CA-ABFD-1940-A2B2-9CE3B03964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07BFF5-74BD-2B4D-B358-02F363A6C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B797F5-3A97-3449-B135-5998D880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32596-44F6-7444-9FD7-5FD93AEF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1FC3C-81A9-F647-8510-62551B1F2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971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82E18-6891-4A45-93E3-BB215E2DC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745F01-9D50-334B-AA64-F165D6C55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1999C3-D911-8C4C-A0DD-99C6849B7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8E4CA7-2568-5842-AC42-D6D049EE8D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402C05-E7E4-4946-A446-DD1D451643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CAEAD1-CE25-1748-8FE8-418573606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882D57-3705-294D-AEFF-38D5FCDEB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B27489-22F4-EC41-9A1E-AA5BCE79B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40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4E281-8547-8645-964A-A7A2ACCAE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A0C26F-CF8A-824A-96F7-31F8CE325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465CE-68A7-FD4C-9F15-FD3A5A7EF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4D930D-BFE3-1444-BE21-F2535226E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45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7E6536-6247-6C48-9CE0-2E37FD1D7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F5BA89-6752-6449-A895-B935A637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C25B84-78F4-F34B-A8EB-6B2682D04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798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D84A1-C6AF-8448-9C63-AFBC0D226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FA196-5389-574F-9A03-E99161DDF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CA07F8-5736-E941-AFEF-23FB3169F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BEA0B-FE0A-F049-BF5B-B79BA04FB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F4863-26AB-5D40-A6D4-2EB4B9288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41298C-8239-C040-BDCA-98D9D289A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63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AD67A-D1D6-964E-A175-296FF17EF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FC67E5-8F8B-9F49-85BB-854C2697CA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9C2489-3F8D-AC43-AF16-8BEEF6B81F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EF82D0-4AA0-E048-BD10-9636E9717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2AD914-9B67-F54E-BD03-2CC651F62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DC807-62C1-2945-8A28-41BDE1499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149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950E2-F892-FD4E-B069-4C2D0C8F6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14C0B3-1690-074A-8F1E-E8F5F7A83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94E06A-C65E-2A4A-A85C-042A725D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82706-C03D-3C4F-8A68-7AC4A2F7D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B99C0-E59C-BF46-8184-1C82FBF19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4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D99500-6B81-D54D-A290-468CA6F61C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C9964D-8BBB-E54B-9E8E-E039E6741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94750-DAAA-D243-BCC9-6FA47E2B1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F37C8-5FD1-A044-A9D8-436661C9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989C9-A4A8-D64A-984A-22F1ACC1A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01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3086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3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574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3339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168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0695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40992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4887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804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432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2085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167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BE3A38-A3F0-7942-A843-0F8294CA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2DE953-7FA8-FF44-8BB4-7D56EE14F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8A60A-EC7E-4246-AD1F-D7F1AE6EB5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10B61-1847-204E-A8E9-0A582EA806B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C1CB2-FF81-C148-9935-C0DD476986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0C910-B115-1043-B168-72DEF1F2CC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39ADD-D727-634C-8DE6-F3DCBE1B5A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36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10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11" Type="http://schemas.openxmlformats.org/officeDocument/2006/relationships/slide" Target="slide8.xml"/><Relationship Id="rId5" Type="http://schemas.openxmlformats.org/officeDocument/2006/relationships/image" Target="../media/image13.png"/><Relationship Id="rId15" Type="http://schemas.openxmlformats.org/officeDocument/2006/relationships/slide" Target="slide12.xml"/><Relationship Id="rId10" Type="http://schemas.openxmlformats.org/officeDocument/2006/relationships/slide" Target="slide7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slide" Target="slide9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slide" Target="slide8.xml"/><Relationship Id="rId2" Type="http://schemas.openxmlformats.org/officeDocument/2006/relationships/image" Target="../media/image10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11" Type="http://schemas.openxmlformats.org/officeDocument/2006/relationships/slide" Target="slide7.xml"/><Relationship Id="rId5" Type="http://schemas.openxmlformats.org/officeDocument/2006/relationships/image" Target="../media/image13.png"/><Relationship Id="rId15" Type="http://schemas.openxmlformats.org/officeDocument/2006/relationships/slide" Target="slide11.xml"/><Relationship Id="rId10" Type="http://schemas.openxmlformats.org/officeDocument/2006/relationships/slide" Target="slide6.xml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502" y="-26733"/>
            <a:ext cx="9148498" cy="68847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5077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1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40879" y="6464798"/>
            <a:ext cx="4906844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6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The Amazing Americas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Wonders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Lesson 6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The Amazing Americas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Geography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56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7687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8" b="11749"/>
          <a:stretch/>
        </p:blipFill>
        <p:spPr>
          <a:xfrm>
            <a:off x="195042" y="188403"/>
            <a:ext cx="11865988" cy="63647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5796" y="584727"/>
            <a:ext cx="10960100" cy="994306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77"/>
              </a:rPr>
              <a:t>Our Wonderful World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1"/>
          <a:stretch/>
        </p:blipFill>
        <p:spPr>
          <a:xfrm>
            <a:off x="2097741" y="2196942"/>
            <a:ext cx="1778484" cy="19543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2"/>
          <a:stretch/>
        </p:blipFill>
        <p:spPr>
          <a:xfrm>
            <a:off x="2095501" y="2256865"/>
            <a:ext cx="1711064" cy="17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34" y="2065354"/>
            <a:ext cx="1251271" cy="26483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5" y="2418528"/>
            <a:ext cx="2004735" cy="1417579"/>
          </a:xfrm>
          <a:prstGeom prst="rect">
            <a:avLst/>
          </a:prstGeom>
          <a:ln w="15875">
            <a:solidFill>
              <a:schemeClr val="bg2">
                <a:lumMod val="25000"/>
              </a:schemeClr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7223714" y="1081880"/>
            <a:ext cx="4055528" cy="3978301"/>
            <a:chOff x="8104207" y="2653814"/>
            <a:chExt cx="4055528" cy="3498376"/>
          </a:xfrm>
        </p:grpSpPr>
        <p:sp>
          <p:nvSpPr>
            <p:cNvPr id="16" name="Rectangle 15"/>
            <p:cNvSpPr/>
            <p:nvPr/>
          </p:nvSpPr>
          <p:spPr>
            <a:xfrm>
              <a:off x="8104207" y="2653814"/>
              <a:ext cx="4055528" cy="3263153"/>
            </a:xfrm>
            <a:prstGeom prst="rect">
              <a:avLst/>
            </a:prstGeom>
            <a:solidFill>
              <a:srgbClr val="B0DEF7"/>
            </a:solidFill>
            <a:ln w="19050">
              <a:solidFill>
                <a:srgbClr val="5049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104207" y="2735870"/>
              <a:ext cx="3853813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Twinkl" pitchFamily="50" charset="0"/>
                </a:rPr>
                <a:t>What does it mean if something is a ‘wonder’?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Twinkl" pitchFamily="50" charset="0"/>
                </a:rPr>
                <a:t>What do you think a ‘wonder of the world’ describes?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Twinkl" pitchFamily="50" charset="0"/>
                </a:rPr>
                <a:t>Can you name or describe any wonders of the world?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Twinkl" pitchFamily="50" charset="0"/>
                </a:rPr>
                <a:t>What do you think a </a:t>
              </a:r>
              <a:br>
                <a:rPr lang="en-GB" sz="2400" dirty="0">
                  <a:latin typeface="Twinkl" pitchFamily="50" charset="0"/>
                </a:rPr>
              </a:br>
              <a:r>
                <a:rPr lang="en-GB" sz="2400" dirty="0">
                  <a:latin typeface="Twinkl" pitchFamily="50" charset="0"/>
                </a:rPr>
                <a:t>geological wonder is?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346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96"/>
          <a:stretch/>
        </p:blipFill>
        <p:spPr>
          <a:xfrm>
            <a:off x="511276" y="365280"/>
            <a:ext cx="11169448" cy="64141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49224"/>
            <a:ext cx="7808261" cy="994306"/>
          </a:xfrm>
        </p:spPr>
        <p:txBody>
          <a:bodyPr/>
          <a:lstStyle/>
          <a:p>
            <a:pPr algn="ctr"/>
            <a:r>
              <a:rPr lang="en-GB" dirty="0">
                <a:latin typeface="Berlin Sans FB" panose="020E0602020502020306" pitchFamily="34" charset="77"/>
              </a:rPr>
              <a:t>The Seven Wonders of the </a:t>
            </a:r>
            <a:br>
              <a:rPr lang="en-GB" dirty="0">
                <a:latin typeface="Berlin Sans FB" panose="020E0602020502020306" pitchFamily="34" charset="77"/>
              </a:rPr>
            </a:br>
            <a:r>
              <a:rPr lang="en-GB" dirty="0">
                <a:latin typeface="Berlin Sans FB" panose="020E0602020502020306" pitchFamily="34" charset="77"/>
              </a:rPr>
              <a:t>Ancient World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07422" y="1866215"/>
            <a:ext cx="4132731" cy="1434353"/>
            <a:chOff x="4043081" y="1891553"/>
            <a:chExt cx="4132731" cy="1434353"/>
          </a:xfrm>
        </p:grpSpPr>
        <p:sp>
          <p:nvSpPr>
            <p:cNvPr id="6" name="Rectangle 5"/>
            <p:cNvSpPr/>
            <p:nvPr/>
          </p:nvSpPr>
          <p:spPr>
            <a:xfrm>
              <a:off x="4043081" y="1891553"/>
              <a:ext cx="3854825" cy="1434353"/>
            </a:xfrm>
            <a:prstGeom prst="rect">
              <a:avLst/>
            </a:prstGeom>
            <a:solidFill>
              <a:srgbClr val="B0DE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361328" y="2008641"/>
              <a:ext cx="381448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The term </a:t>
              </a:r>
              <a:r>
                <a:rPr lang="en-GB" b="1" dirty="0">
                  <a:latin typeface="Twinkl" pitchFamily="50" charset="0"/>
                </a:rPr>
                <a:t>Seven Wonders of </a:t>
              </a:r>
              <a:br>
                <a:rPr lang="en-GB" b="1" dirty="0">
                  <a:latin typeface="Twinkl" pitchFamily="50" charset="0"/>
                </a:rPr>
              </a:br>
              <a:r>
                <a:rPr lang="en-GB" b="1" dirty="0">
                  <a:latin typeface="Twinkl" pitchFamily="50" charset="0"/>
                </a:rPr>
                <a:t>the World </a:t>
              </a:r>
              <a:r>
                <a:rPr lang="en-GB" dirty="0">
                  <a:latin typeface="Twinkl" pitchFamily="50" charset="0"/>
                </a:rPr>
                <a:t>is also referred to as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the </a:t>
              </a:r>
              <a:r>
                <a:rPr lang="en-GB" b="1" dirty="0">
                  <a:latin typeface="Twinkl" pitchFamily="50" charset="0"/>
                </a:rPr>
                <a:t>Seven Wonders of the </a:t>
              </a:r>
              <a:br>
                <a:rPr lang="en-GB" b="1" dirty="0">
                  <a:latin typeface="Twinkl" pitchFamily="50" charset="0"/>
                </a:rPr>
              </a:br>
              <a:r>
                <a:rPr lang="en-GB" b="1" i="1" dirty="0">
                  <a:latin typeface="Twinkl" pitchFamily="50" charset="0"/>
                </a:rPr>
                <a:t>Ancient</a:t>
              </a:r>
              <a:r>
                <a:rPr lang="en-GB" b="1" dirty="0">
                  <a:latin typeface="Twinkl" pitchFamily="50" charset="0"/>
                </a:rPr>
                <a:t> World. 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607421" y="1866215"/>
            <a:ext cx="4298580" cy="2428659"/>
            <a:chOff x="4043081" y="1891553"/>
            <a:chExt cx="4298580" cy="2428659"/>
          </a:xfrm>
        </p:grpSpPr>
        <p:sp>
          <p:nvSpPr>
            <p:cNvPr id="12" name="Rectangle 11"/>
            <p:cNvSpPr/>
            <p:nvPr/>
          </p:nvSpPr>
          <p:spPr>
            <a:xfrm>
              <a:off x="4043081" y="1891553"/>
              <a:ext cx="4298580" cy="2428659"/>
            </a:xfrm>
            <a:prstGeom prst="rect">
              <a:avLst/>
            </a:prstGeom>
            <a:solidFill>
              <a:srgbClr val="B0DE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388223" y="1954851"/>
              <a:ext cx="3953438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It refers to a list of extraordinary monuments noted by Greek travellers around the 4</a:t>
              </a:r>
              <a:r>
                <a:rPr lang="en-GB" baseline="30000" dirty="0">
                  <a:latin typeface="Twinkl" pitchFamily="50" charset="0"/>
                </a:rPr>
                <a:t>th</a:t>
              </a:r>
              <a:r>
                <a:rPr lang="en-GB" dirty="0">
                  <a:latin typeface="Twinkl" pitchFamily="50" charset="0"/>
                </a:rPr>
                <a:t> century BC. At this time the Greeks conquered or dominated much of the known world and the travellers recorded the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 remarkable sights they witnessed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     during their travels.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3196" y="4801506"/>
            <a:ext cx="9445214" cy="1276569"/>
            <a:chOff x="585861" y="5325032"/>
            <a:chExt cx="7969624" cy="753035"/>
          </a:xfrm>
        </p:grpSpPr>
        <p:sp>
          <p:nvSpPr>
            <p:cNvPr id="14" name="Rectangle 13"/>
            <p:cNvSpPr/>
            <p:nvPr/>
          </p:nvSpPr>
          <p:spPr>
            <a:xfrm>
              <a:off x="585861" y="5325032"/>
              <a:ext cx="7969624" cy="753035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3818" y="5464420"/>
              <a:ext cx="7171765" cy="4175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latin typeface="Berlin Sans FB" panose="020E0602020502020306" pitchFamily="34" charset="77"/>
                </a:rPr>
                <a:t>Do you know any of the Seven Wonders of the Ancient World?</a:t>
              </a:r>
            </a:p>
            <a:p>
              <a:r>
                <a:rPr lang="en-GB" sz="2000" dirty="0">
                  <a:latin typeface="Berlin Sans FB" panose="020E0602020502020306" pitchFamily="34" charset="77"/>
                </a:rPr>
                <a:t>Do you know where they are located?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874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4" name="Rectangle 13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7" name="Rectangle 16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6" name="Action Button: Custom 25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ction Button: Custom 26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ction Button: Custom 27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ction Button: Custom 28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ction Button: Custom 29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ction Button: Custom 30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ction Button: Custom 31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8" name="Group 37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7" name="Down Arrow 36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40" name="Down Arrow 39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961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35" name="Rectangle 3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38" name="Rectangle 3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40" name="Action Button: Custom 39">
            <a:hlinkClick r:id="" action="ppaction://noaction" highlightClick="1"/>
            <a:hlinkHover r:id="" action="ppaction://hlinkshowjump?jump=nextslide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Action Button: Custom 40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Action Button: Custom 41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ction Button: Custom 42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Action Button: Custom 43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Action Button: Custom 44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Action Button: Custom 45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2143222" y="2486072"/>
            <a:ext cx="2089950" cy="1477750"/>
            <a:chOff x="621296" y="2486072"/>
            <a:chExt cx="2089950" cy="1477750"/>
          </a:xfrm>
        </p:grpSpPr>
        <p:sp>
          <p:nvSpPr>
            <p:cNvPr id="19" name="Rectangle 18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01238" y="2901782"/>
              <a:ext cx="17301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Great Pyramid of Giza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48" name="Down Arrow 47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50" name="Down Arrow 49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702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4231214" y="2485017"/>
            <a:ext cx="2089950" cy="1477750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01238" y="2740416"/>
              <a:ext cx="17301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Temple of Artemis at Ephesus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994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6330827" y="2484796"/>
            <a:ext cx="2089950" cy="1477750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01238" y="2910748"/>
              <a:ext cx="17301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Mausoleum of Halicarnassus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076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2144974" y="3965029"/>
            <a:ext cx="2089950" cy="1477750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74343" y="2785242"/>
              <a:ext cx="17301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Hanging Gardens of Babylon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111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4231444" y="3963303"/>
            <a:ext cx="2089950" cy="1477750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74343" y="2937642"/>
              <a:ext cx="17301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Colossus of Rhodes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791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81199" y="640259"/>
            <a:ext cx="7584143" cy="994306"/>
          </a:xfrm>
        </p:spPr>
        <p:txBody>
          <a:bodyPr/>
          <a:lstStyle/>
          <a:p>
            <a:pPr algn="ctr"/>
            <a:r>
              <a:rPr lang="en-GB" dirty="0"/>
              <a:t>The Seven Wonders of the </a:t>
            </a:r>
            <a:br>
              <a:rPr lang="en-GB" dirty="0"/>
            </a:br>
            <a:r>
              <a:rPr lang="en-GB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6329891" y="3966318"/>
            <a:ext cx="2089950" cy="1477750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74343" y="2937642"/>
              <a:ext cx="17301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Lighthouse of Alexandria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79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981199" y="640259"/>
            <a:ext cx="758414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400" b="0" dirty="0"/>
              <a:t>The Seven Wonders of the </a:t>
            </a:r>
            <a:br>
              <a:rPr lang="en-GB" sz="4400" b="0" dirty="0"/>
            </a:br>
            <a:r>
              <a:rPr lang="en-GB" sz="4400" b="0" dirty="0"/>
              <a:t>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2486072"/>
            <a:ext cx="2089828" cy="1477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18" y="3963822"/>
            <a:ext cx="2089828" cy="1477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3963822"/>
            <a:ext cx="2089828" cy="1477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46" y="2486072"/>
            <a:ext cx="2089828" cy="147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2486072"/>
            <a:ext cx="2089828" cy="1477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075" y="3963822"/>
            <a:ext cx="2089828" cy="1477750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414259" y="2486073"/>
            <a:ext cx="1828991" cy="2955501"/>
            <a:chOff x="3916959" y="3181380"/>
            <a:chExt cx="1470828" cy="237673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085"/>
            <a:stretch/>
          </p:blipFill>
          <p:spPr>
            <a:xfrm>
              <a:off x="3916959" y="3181380"/>
              <a:ext cx="1309464" cy="237673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2" r="-1" b="9157"/>
            <a:stretch/>
          </p:blipFill>
          <p:spPr>
            <a:xfrm>
              <a:off x="3917576" y="3256185"/>
              <a:ext cx="1470211" cy="230193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972233" y="1796371"/>
            <a:ext cx="8271016" cy="531137"/>
            <a:chOff x="448233" y="1796370"/>
            <a:chExt cx="8271016" cy="531137"/>
          </a:xfrm>
        </p:grpSpPr>
        <p:sp>
          <p:nvSpPr>
            <p:cNvPr id="15" name="Rectangle 14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7198" y="1885564"/>
              <a:ext cx="82620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All but one of the  Seven Wonders of the Ancient World have been destroyed.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963268" y="5553992"/>
            <a:ext cx="8322102" cy="531137"/>
            <a:chOff x="448233" y="1796370"/>
            <a:chExt cx="8322102" cy="531137"/>
          </a:xfrm>
        </p:grpSpPr>
        <p:sp>
          <p:nvSpPr>
            <p:cNvPr id="18" name="Rectangle 17"/>
            <p:cNvSpPr/>
            <p:nvPr/>
          </p:nvSpPr>
          <p:spPr>
            <a:xfrm>
              <a:off x="448233" y="1796370"/>
              <a:ext cx="8262051" cy="53113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12453" y="1885564"/>
              <a:ext cx="815788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Which do you think still stands?</a:t>
              </a:r>
            </a:p>
          </p:txBody>
        </p:sp>
      </p:grpSp>
      <p:sp>
        <p:nvSpPr>
          <p:cNvPr id="20" name="Action Button: Custom 19">
            <a:hlinkClick r:id="" action="ppaction://noaction" highlightClick="1"/>
            <a:hlinkHover r:id="rId10" action="ppaction://hlinksldjump"/>
          </p:cNvPr>
          <p:cNvSpPr/>
          <p:nvPr/>
        </p:nvSpPr>
        <p:spPr>
          <a:xfrm>
            <a:off x="2145418" y="2486072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ction Button: Custom 20">
            <a:hlinkClick r:id="" action="ppaction://noaction" highlightClick="1"/>
            <a:hlinkHover r:id="rId11" action="ppaction://hlinksldjump"/>
          </p:cNvPr>
          <p:cNvSpPr/>
          <p:nvPr/>
        </p:nvSpPr>
        <p:spPr>
          <a:xfrm>
            <a:off x="4227304" y="2493981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ction Button: Custom 21">
            <a:hlinkClick r:id="" action="ppaction://noaction" highlightClick="1"/>
            <a:hlinkHover r:id="rId12" action="ppaction://hlinksldjump"/>
          </p:cNvPr>
          <p:cNvSpPr/>
          <p:nvPr/>
        </p:nvSpPr>
        <p:spPr>
          <a:xfrm>
            <a:off x="6325043" y="2478565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ction Button: Custom 22">
            <a:hlinkClick r:id="" action="ppaction://noaction" highlightClick="1"/>
            <a:hlinkHover r:id="rId13" action="ppaction://hlinksldjump"/>
          </p:cNvPr>
          <p:cNvSpPr/>
          <p:nvPr/>
        </p:nvSpPr>
        <p:spPr>
          <a:xfrm>
            <a:off x="2129562" y="396998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ction Button: Custom 23">
            <a:hlinkClick r:id="" action="ppaction://noaction" highlightClick="1"/>
            <a:hlinkHover r:id="rId14" action="ppaction://hlinksldjump"/>
          </p:cNvPr>
          <p:cNvSpPr/>
          <p:nvPr/>
        </p:nvSpPr>
        <p:spPr>
          <a:xfrm>
            <a:off x="4242137" y="3959868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ction Button: Custom 24">
            <a:hlinkClick r:id="" action="ppaction://noaction" highlightClick="1"/>
            <a:hlinkHover r:id="rId15" action="ppaction://hlinksldjump"/>
          </p:cNvPr>
          <p:cNvSpPr/>
          <p:nvPr/>
        </p:nvSpPr>
        <p:spPr>
          <a:xfrm>
            <a:off x="6340286" y="3951360"/>
            <a:ext cx="2089828" cy="1477750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ction Button: Custom 25">
            <a:hlinkClick r:id="" action="ppaction://noaction" highlightClick="1"/>
            <a:hlinkHover r:id="rId16" action="ppaction://hlinksldjump"/>
          </p:cNvPr>
          <p:cNvSpPr/>
          <p:nvPr/>
        </p:nvSpPr>
        <p:spPr>
          <a:xfrm>
            <a:off x="8416949" y="2491822"/>
            <a:ext cx="1625643" cy="2953704"/>
          </a:xfrm>
          <a:prstGeom prst="actionButtonBlank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406195" y="2486072"/>
            <a:ext cx="1636397" cy="2959454"/>
            <a:chOff x="621296" y="2486072"/>
            <a:chExt cx="2089950" cy="1477750"/>
          </a:xfrm>
        </p:grpSpPr>
        <p:sp>
          <p:nvSpPr>
            <p:cNvPr id="28" name="Rectangle 27"/>
            <p:cNvSpPr/>
            <p:nvPr/>
          </p:nvSpPr>
          <p:spPr>
            <a:xfrm>
              <a:off x="621296" y="2486072"/>
              <a:ext cx="2089950" cy="1477750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74343" y="2937642"/>
              <a:ext cx="1730189" cy="461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Statue of Zeus at Olympia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8960302" y="5549724"/>
            <a:ext cx="974547" cy="535404"/>
            <a:chOff x="7436301" y="5549724"/>
            <a:chExt cx="974547" cy="535404"/>
          </a:xfrm>
        </p:grpSpPr>
        <p:sp>
          <p:nvSpPr>
            <p:cNvPr id="31" name="Down Arrow 30"/>
            <p:cNvSpPr/>
            <p:nvPr/>
          </p:nvSpPr>
          <p:spPr>
            <a:xfrm rot="16200000">
              <a:off x="7678099" y="5352379"/>
              <a:ext cx="535404" cy="930094"/>
            </a:xfrm>
            <a:prstGeom prst="downArrow">
              <a:avLst>
                <a:gd name="adj1" fmla="val 76092"/>
                <a:gd name="adj2" fmla="val 53558"/>
              </a:avLst>
            </a:prstGeom>
            <a:solidFill>
              <a:srgbClr val="B0DEF7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36301" y="5632801"/>
              <a:ext cx="7805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sp>
        <p:nvSpPr>
          <p:cNvPr id="33" name="Down Arrow 32">
            <a:hlinkClick r:id="" action="ppaction://noaction"/>
          </p:cNvPr>
          <p:cNvSpPr/>
          <p:nvPr/>
        </p:nvSpPr>
        <p:spPr>
          <a:xfrm rot="16200000">
            <a:off x="9202096" y="5352379"/>
            <a:ext cx="535404" cy="930094"/>
          </a:xfrm>
          <a:prstGeom prst="downArrow">
            <a:avLst>
              <a:gd name="adj1" fmla="val 76092"/>
              <a:gd name="adj2" fmla="val 53558"/>
            </a:avLst>
          </a:prstGeom>
          <a:solidFill>
            <a:srgbClr val="B0DEF7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35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5BC5E-02BD-FE43-A2D1-A7385363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34FC9D-2942-D949-9BEC-FF49B78164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6"/>
          <a:stretch/>
        </p:blipFill>
        <p:spPr>
          <a:xfrm>
            <a:off x="2090883" y="1699104"/>
            <a:ext cx="8000705" cy="4576190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49E956C-B662-E642-887C-FEE6B1192560}"/>
              </a:ext>
            </a:extLst>
          </p:cNvPr>
          <p:cNvGrpSpPr/>
          <p:nvPr/>
        </p:nvGrpSpPr>
        <p:grpSpPr>
          <a:xfrm>
            <a:off x="2090883" y="4747889"/>
            <a:ext cx="8351520" cy="1631216"/>
            <a:chOff x="566882" y="4835518"/>
            <a:chExt cx="8351520" cy="163121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96193C5-585E-D640-B477-53BED0E6246F}"/>
                </a:ext>
              </a:extLst>
            </p:cNvPr>
            <p:cNvSpPr/>
            <p:nvPr/>
          </p:nvSpPr>
          <p:spPr>
            <a:xfrm>
              <a:off x="566882" y="4895850"/>
              <a:ext cx="8010234" cy="1467073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3DC295D-1971-B740-A246-2C07E921E66A}"/>
                </a:ext>
              </a:extLst>
            </p:cNvPr>
            <p:cNvSpPr/>
            <p:nvPr/>
          </p:nvSpPr>
          <p:spPr>
            <a:xfrm>
              <a:off x="566882" y="4835518"/>
              <a:ext cx="8351520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latin typeface="Twinkl" pitchFamily="50" charset="0"/>
                </a:rPr>
                <a:t>Use an atlas to find the location of the Seven Wonders of the Ancient World. Mark these as accurately as you can on your </a:t>
              </a:r>
              <a:r>
                <a:rPr lang="en-GB" sz="2000" b="1" dirty="0">
                  <a:solidFill>
                    <a:srgbClr val="00B0F0"/>
                  </a:solidFill>
                  <a:latin typeface="Twinkl" pitchFamily="50" charset="0"/>
                </a:rPr>
                <a:t>Wonders of the World Map Activity Sheet</a:t>
              </a:r>
              <a:r>
                <a:rPr lang="en-GB" sz="2000" dirty="0">
                  <a:latin typeface="Twinkl" pitchFamily="50" charset="0"/>
                </a:rPr>
                <a:t>. </a:t>
              </a:r>
            </a:p>
            <a:p>
              <a:r>
                <a:rPr lang="en-GB" sz="2000" dirty="0">
                  <a:latin typeface="Twinkl" pitchFamily="50" charset="0"/>
                </a:rPr>
                <a:t>Once you have done this, have look at the next slideshow to see how you got 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98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496</Words>
  <Application>Microsoft Macintosh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Berlin Sans FB</vt:lpstr>
      <vt:lpstr>Calibri</vt:lpstr>
      <vt:lpstr>Calibri Light</vt:lpstr>
      <vt:lpstr>Tuffy</vt:lpstr>
      <vt:lpstr>Twinkl</vt:lpstr>
      <vt:lpstr>Twinkl SemiBold</vt:lpstr>
      <vt:lpstr>Office Theme</vt:lpstr>
      <vt:lpstr>Geography</vt:lpstr>
      <vt:lpstr>PowerPoint Presentation</vt:lpstr>
      <vt:lpstr>Our Wonderful World</vt:lpstr>
      <vt:lpstr>The Seven Wonders of the  Ancient World</vt:lpstr>
      <vt:lpstr>The Seven Wonders of the  Ancient World</vt:lpstr>
      <vt:lpstr>The Seven Wonders of the  Ancient World</vt:lpstr>
      <vt:lpstr>The Seven Wonders of the  Ancient World</vt:lpstr>
      <vt:lpstr>The Seven Wonders of the  Ancient World</vt:lpstr>
      <vt:lpstr>The Seven Wonders of the  Ancient World</vt:lpstr>
      <vt:lpstr>The Seven Wonders of the  Ancient World</vt:lpstr>
      <vt:lpstr>The Seven Wonders of the  Ancient World</vt:lpstr>
      <vt:lpstr>PowerPoint Presentation</vt:lpstr>
      <vt:lpstr>Your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Belinda Clark</dc:creator>
  <cp:lastModifiedBy>Belinda Clark</cp:lastModifiedBy>
  <cp:revision>5</cp:revision>
  <dcterms:created xsi:type="dcterms:W3CDTF">2020-04-30T10:18:20Z</dcterms:created>
  <dcterms:modified xsi:type="dcterms:W3CDTF">2020-04-30T16:33:31Z</dcterms:modified>
</cp:coreProperties>
</file>