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498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66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56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485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819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289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503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613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67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50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393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66708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577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8716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025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743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431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690E494-C431-459A-87B3-490F95F4AB0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77DCC-7178-4836-98E5-371A4F91E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6568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EF944-C21B-4907-98A0-BAC1BC98B8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Fair trade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CFB77E-F79A-462F-B265-085A74D2D0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6862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68485-AEE5-4C1F-93C4-94AF87C47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9396" y="888146"/>
            <a:ext cx="9404723" cy="1400530"/>
          </a:xfrm>
        </p:spPr>
        <p:txBody>
          <a:bodyPr/>
          <a:lstStyle/>
          <a:p>
            <a:r>
              <a:rPr lang="en-GB" u="sng" dirty="0">
                <a:solidFill>
                  <a:schemeClr val="bg2">
                    <a:lumMod val="10000"/>
                  </a:schemeClr>
                </a:solidFill>
              </a:rPr>
              <a:t>Fair trade products.</a:t>
            </a:r>
          </a:p>
        </p:txBody>
      </p:sp>
      <p:pic>
        <p:nvPicPr>
          <p:cNvPr id="1028" name="Picture 4" descr="Image result for fair trade products">
            <a:extLst>
              <a:ext uri="{FF2B5EF4-FFF2-40B4-BE49-F238E27FC236}">
                <a16:creationId xmlns:a16="http://schemas.microsoft.com/office/drawing/2014/main" id="{B2B9ED62-6713-480F-A560-7E2B981A006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67200" y="3168252"/>
            <a:ext cx="4106862" cy="3080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fair trade products">
            <a:extLst>
              <a:ext uri="{FF2B5EF4-FFF2-40B4-BE49-F238E27FC236}">
                <a16:creationId xmlns:a16="http://schemas.microsoft.com/office/drawing/2014/main" id="{2C2DED3F-AAF8-445F-A42C-D17871220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5799" y="215152"/>
            <a:ext cx="2228777" cy="225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fair trade products">
            <a:extLst>
              <a:ext uri="{FF2B5EF4-FFF2-40B4-BE49-F238E27FC236}">
                <a16:creationId xmlns:a16="http://schemas.microsoft.com/office/drawing/2014/main" id="{B908274B-7F19-4B5F-9696-B967D6A43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6525" y="3025149"/>
            <a:ext cx="3850789" cy="338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fair trade products">
            <a:extLst>
              <a:ext uri="{FF2B5EF4-FFF2-40B4-BE49-F238E27FC236}">
                <a16:creationId xmlns:a16="http://schemas.microsoft.com/office/drawing/2014/main" id="{05B3620D-5E85-4CFB-9CB1-FFF35AC06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89" y="3495114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76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51ACB-D610-4B24-ADAA-D0F4AEF41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9103" y="1126082"/>
            <a:ext cx="6721731" cy="727166"/>
          </a:xfrm>
        </p:spPr>
        <p:txBody>
          <a:bodyPr/>
          <a:lstStyle/>
          <a:p>
            <a:r>
              <a:rPr lang="en-GB" dirty="0"/>
              <a:t>	Fair trade logo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93440-1023-4C50-95BA-7FA668BBF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743" y="2407921"/>
            <a:ext cx="8182202" cy="4195481"/>
          </a:xfrm>
        </p:spPr>
        <p:txBody>
          <a:bodyPr/>
          <a:lstStyle/>
          <a:p>
            <a:r>
              <a:rPr lang="en-GB" dirty="0"/>
              <a:t>This is the fair trade logo make sure you look out for it when you go to the supermarket!!</a:t>
            </a:r>
          </a:p>
        </p:txBody>
      </p:sp>
      <p:pic>
        <p:nvPicPr>
          <p:cNvPr id="2050" name="Picture 2" descr="Image result for fair trade products">
            <a:extLst>
              <a:ext uri="{FF2B5EF4-FFF2-40B4-BE49-F238E27FC236}">
                <a16:creationId xmlns:a16="http://schemas.microsoft.com/office/drawing/2014/main" id="{CAA6E7F4-8C52-443F-BA73-B9E81C187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6529" y="3283780"/>
            <a:ext cx="3518986" cy="298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fair trade logos">
            <a:extLst>
              <a:ext uri="{FF2B5EF4-FFF2-40B4-BE49-F238E27FC236}">
                <a16:creationId xmlns:a16="http://schemas.microsoft.com/office/drawing/2014/main" id="{0EF9B5EB-4052-47C4-B9A1-CB4CAE7FF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626" y="3283780"/>
            <a:ext cx="3553461" cy="298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47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0D2EE-CE27-4921-847B-ED8B1292B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Countries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EA043-5C26-491E-80FF-19D18AB2D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832" y="1471791"/>
            <a:ext cx="3684260" cy="1807497"/>
          </a:xfrm>
        </p:spPr>
        <p:txBody>
          <a:bodyPr/>
          <a:lstStyle/>
          <a:p>
            <a:r>
              <a:rPr lang="en-GB" dirty="0"/>
              <a:t>The fair trade products come from different countries like  </a:t>
            </a:r>
            <a:r>
              <a:rPr lang="en-GB" dirty="0" err="1"/>
              <a:t>india</a:t>
            </a:r>
            <a:r>
              <a:rPr lang="en-GB" dirty="0"/>
              <a:t>, </a:t>
            </a:r>
            <a:r>
              <a:rPr lang="en-GB" dirty="0" err="1"/>
              <a:t>ghana</a:t>
            </a:r>
            <a:r>
              <a:rPr lang="en-GB" dirty="0"/>
              <a:t> and Africa.</a:t>
            </a:r>
          </a:p>
        </p:txBody>
      </p:sp>
      <p:pic>
        <p:nvPicPr>
          <p:cNvPr id="1026" name="Picture 2" descr="Image result for ghana">
            <a:extLst>
              <a:ext uri="{FF2B5EF4-FFF2-40B4-BE49-F238E27FC236}">
                <a16:creationId xmlns:a16="http://schemas.microsoft.com/office/drawing/2014/main" id="{971F0E8E-6FC4-40B8-990D-048080B29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591" y="1224191"/>
            <a:ext cx="4026231" cy="2684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indian flag">
            <a:extLst>
              <a:ext uri="{FF2B5EF4-FFF2-40B4-BE49-F238E27FC236}">
                <a16:creationId xmlns:a16="http://schemas.microsoft.com/office/drawing/2014/main" id="{CA60CA1C-3717-4B4B-9976-B80DBF0C6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951" y="4048194"/>
            <a:ext cx="3883510" cy="258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african flag">
            <a:extLst>
              <a:ext uri="{FF2B5EF4-FFF2-40B4-BE49-F238E27FC236}">
                <a16:creationId xmlns:a16="http://schemas.microsoft.com/office/drawing/2014/main" id="{9FF54878-E907-463C-8E62-823C99E28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653" y="1152983"/>
            <a:ext cx="3883512" cy="258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372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7A53B-A23E-4800-B0B5-06BAFCDEA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BD1575-56CD-48AC-92F4-A53FE78E4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0651" y="2013368"/>
            <a:ext cx="6195724" cy="2214556"/>
          </a:xfrm>
        </p:spPr>
        <p:txBody>
          <a:bodyPr/>
          <a:lstStyle/>
          <a:p>
            <a:r>
              <a:rPr lang="en-GB" dirty="0"/>
              <a:t>Fair trade is a charity that make sure people in poor countries get a fair wage. Please look out for the </a:t>
            </a:r>
            <a:r>
              <a:rPr lang="en-GB" dirty="0" err="1"/>
              <a:t>fairtrade</a:t>
            </a:r>
            <a:r>
              <a:rPr lang="en-GB" dirty="0"/>
              <a:t> logo!!!</a:t>
            </a:r>
          </a:p>
        </p:txBody>
      </p:sp>
      <p:pic>
        <p:nvPicPr>
          <p:cNvPr id="2050" name="Picture 2" descr="Image result for fairtrade logo">
            <a:extLst>
              <a:ext uri="{FF2B5EF4-FFF2-40B4-BE49-F238E27FC236}">
                <a16:creationId xmlns:a16="http://schemas.microsoft.com/office/drawing/2014/main" id="{7633E753-A23C-4C71-B23F-8B72D5AC9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09" y="2013368"/>
            <a:ext cx="4050142" cy="474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37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22</TotalTime>
  <Words>71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</vt:lpstr>
      <vt:lpstr>Fair trade</vt:lpstr>
      <vt:lpstr>Fair trade products.</vt:lpstr>
      <vt:lpstr> Fair trade logo</vt:lpstr>
      <vt:lpstr>Countries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Fair trade</dc:title>
  <dc:creator>Blue</dc:creator>
  <cp:lastModifiedBy>Blue</cp:lastModifiedBy>
  <cp:revision>4</cp:revision>
  <dcterms:created xsi:type="dcterms:W3CDTF">2021-02-05T11:57:41Z</dcterms:created>
  <dcterms:modified xsi:type="dcterms:W3CDTF">2021-02-05T13:22:32Z</dcterms:modified>
</cp:coreProperties>
</file>