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2"/>
  </p:notesMasterIdLst>
  <p:sldIdLst>
    <p:sldId id="256" r:id="rId2"/>
    <p:sldId id="258" r:id="rId3"/>
    <p:sldId id="259" r:id="rId4"/>
    <p:sldId id="262" r:id="rId5"/>
    <p:sldId id="263" r:id="rId6"/>
    <p:sldId id="264" r:id="rId7"/>
    <p:sldId id="265" r:id="rId8"/>
    <p:sldId id="266" r:id="rId9"/>
    <p:sldId id="260" r:id="rId10"/>
    <p:sldId id="261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00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4717" autoAdjust="0"/>
    <p:restoredTop sz="94660"/>
  </p:normalViewPr>
  <p:slideViewPr>
    <p:cSldViewPr snapToGrid="0">
      <p:cViewPr varScale="1">
        <p:scale>
          <a:sx n="78" d="100"/>
          <a:sy n="78" d="100"/>
        </p:scale>
        <p:origin x="208" y="4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A5ED01-9E74-4C74-AF5D-80FB179F3390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1E0937-AD4E-49D4-9934-27D0762649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94515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7" name="Google Shape;9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2671912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4" name="Google Shape;104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0064707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1" name="Google Shape;111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5502512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12192000" cy="45720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ED2DD984-736C-40C9-ACEB-8CACE95E5869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44113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4805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12192000" cy="4572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476445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8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46993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2">
                    <a:lumMod val="75000"/>
                  </a:schemeClr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 lIns="45720" rIns="4572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89320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89320" y="2967788"/>
            <a:ext cx="4754880" cy="3341572"/>
          </a:xfrm>
        </p:spPr>
        <p:txBody>
          <a:bodyPr lIns="45720" rIns="4572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31485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5137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95237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12041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2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9461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91313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0" y="762000"/>
            <a:ext cx="7581900" cy="5410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71727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1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8" y="6470704"/>
            <a:ext cx="2154142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defRPr>
            </a:lvl1pPr>
          </a:lstStyle>
          <a:p>
            <a:fld id="{ED2DD984-736C-40C9-ACEB-8CACE95E5869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8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4" y="6470704"/>
            <a:ext cx="973666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defRPr>
            </a:lvl1pPr>
          </a:lstStyle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148756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0000"/>
              <a:lumOff val="10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2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4HaxwTT4Iko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l"/>
            <a:r>
              <a:rPr lang="en-GB" sz="6000" dirty="0"/>
              <a:t>Week 2 Day 2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9823" y="0"/>
            <a:ext cx="2983858" cy="4578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02993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5"/>
          <p:cNvSpPr txBox="1">
            <a:spLocks noGrp="1"/>
          </p:cNvSpPr>
          <p:nvPr>
            <p:ph type="title"/>
          </p:nvPr>
        </p:nvSpPr>
        <p:spPr>
          <a:xfrm>
            <a:off x="1025610" y="0"/>
            <a:ext cx="9489989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 sz="44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Starter Activity</a:t>
            </a:r>
            <a:endParaRPr dirty="0"/>
          </a:p>
        </p:txBody>
      </p:sp>
      <p:sp>
        <p:nvSpPr>
          <p:cNvPr id="100" name="Google Shape;100;p15"/>
          <p:cNvSpPr txBox="1">
            <a:spLocks noGrp="1"/>
          </p:cNvSpPr>
          <p:nvPr>
            <p:ph type="body" idx="1"/>
          </p:nvPr>
        </p:nvSpPr>
        <p:spPr>
          <a:xfrm>
            <a:off x="1025611" y="1422329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380"/>
              <a:buFont typeface="Arial"/>
              <a:buNone/>
            </a:pPr>
            <a:r>
              <a:rPr lang="en-GB" sz="238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Watch the clip:</a:t>
            </a:r>
            <a:endParaRPr dirty="0"/>
          </a:p>
          <a:p>
            <a:pPr marL="0" marR="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380"/>
              <a:buFont typeface="Arial"/>
              <a:buNone/>
            </a:pPr>
            <a:r>
              <a:rPr lang="en-GB" sz="2380" b="0" i="0" u="sng" strike="noStrike" cap="none" dirty="0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  <a:hlinkClick r:id="rId3"/>
              </a:rPr>
              <a:t>https://www.youtube.com/watch?v=4HaxwTT4Iko</a:t>
            </a:r>
            <a:endParaRPr sz="238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380"/>
              <a:buFont typeface="Arial"/>
              <a:buNone/>
            </a:pPr>
            <a:endParaRPr sz="2380" b="0" i="0" u="none" strike="noStrike" cap="none" dirty="0">
              <a:solidFill>
                <a:srgbClr val="BF9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rgbClr val="BF9000"/>
              </a:buClr>
              <a:buSzPts val="2380"/>
              <a:buFont typeface="Arial"/>
              <a:buNone/>
            </a:pPr>
            <a:r>
              <a:rPr lang="en-GB" sz="2380" b="0" i="0" u="none" strike="noStrike" cap="none" dirty="0">
                <a:solidFill>
                  <a:srgbClr val="BF9000"/>
                </a:solidFill>
                <a:latin typeface="Calibri"/>
                <a:ea typeface="Calibri"/>
                <a:cs typeface="Calibri"/>
                <a:sym typeface="Calibri"/>
              </a:rPr>
              <a:t>Retrieve – Where did Woody and Buzz’s </a:t>
            </a:r>
            <a:endParaRPr dirty="0"/>
          </a:p>
          <a:p>
            <a:pPr marL="0" marR="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rgbClr val="BF9000"/>
              </a:buClr>
              <a:buSzPts val="2380"/>
              <a:buFont typeface="Arial"/>
              <a:buNone/>
            </a:pPr>
            <a:r>
              <a:rPr lang="en-GB" sz="2380" b="0" i="0" u="none" strike="noStrike" cap="none" dirty="0">
                <a:solidFill>
                  <a:srgbClr val="BF9000"/>
                </a:solidFill>
                <a:latin typeface="Calibri"/>
                <a:ea typeface="Calibri"/>
                <a:cs typeface="Calibri"/>
                <a:sym typeface="Calibri"/>
              </a:rPr>
              <a:t>argument take place?</a:t>
            </a:r>
            <a:endParaRPr dirty="0"/>
          </a:p>
          <a:p>
            <a:pPr marL="0" marR="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380"/>
              <a:buFont typeface="Arial"/>
              <a:buNone/>
            </a:pPr>
            <a:r>
              <a:rPr lang="en-GB" sz="238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 </a:t>
            </a:r>
            <a:endParaRPr dirty="0"/>
          </a:p>
          <a:p>
            <a:pPr marL="0" marR="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rgbClr val="00B050"/>
              </a:buClr>
              <a:buSzPts val="2380"/>
              <a:buFont typeface="Arial"/>
              <a:buNone/>
            </a:pPr>
            <a:r>
              <a:rPr lang="en-GB" sz="2380" b="0" i="0" u="none" strike="noStrike" cap="none" dirty="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Interpret  - How was each character feeling? </a:t>
            </a:r>
            <a:endParaRPr dirty="0"/>
          </a:p>
          <a:p>
            <a:pPr marL="0" marR="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rgbClr val="00B050"/>
              </a:buClr>
              <a:buSzPts val="2380"/>
              <a:buFont typeface="Arial"/>
              <a:buNone/>
            </a:pPr>
            <a:r>
              <a:rPr lang="en-GB" sz="2380" b="0" i="0" u="none" strike="noStrike" cap="none" dirty="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How could you tell this?</a:t>
            </a:r>
            <a:endParaRPr dirty="0"/>
          </a:p>
          <a:p>
            <a:pPr marL="0" marR="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rgbClr val="00B050"/>
              </a:buClr>
              <a:buSzPts val="2380"/>
              <a:buFont typeface="Arial"/>
              <a:buNone/>
            </a:pPr>
            <a:r>
              <a:rPr lang="en-GB" sz="2380" b="0" i="0" u="none" strike="noStrike" cap="none" dirty="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 </a:t>
            </a:r>
            <a:endParaRPr dirty="0"/>
          </a:p>
          <a:p>
            <a:pPr marL="0" marR="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rgbClr val="FF0000"/>
              </a:buClr>
              <a:buSzPts val="2380"/>
              <a:buFont typeface="Arial"/>
              <a:buNone/>
            </a:pPr>
            <a:r>
              <a:rPr lang="en-GB" sz="2380" b="0" i="0" u="none" strike="noStrike" cap="none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Choice -  Do you prefer the character of </a:t>
            </a:r>
            <a:endParaRPr dirty="0"/>
          </a:p>
          <a:p>
            <a:pPr marL="0" marR="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rgbClr val="FF0000"/>
              </a:buClr>
              <a:buSzPts val="2380"/>
              <a:buFont typeface="Arial"/>
              <a:buNone/>
            </a:pPr>
            <a:r>
              <a:rPr lang="en-GB" sz="2380" b="0" i="0" u="none" strike="noStrike" cap="none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Woody or Buzz? Why?</a:t>
            </a:r>
            <a:endParaRPr dirty="0"/>
          </a:p>
          <a:p>
            <a:pPr marL="0" marR="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380"/>
              <a:buFont typeface="Arial"/>
              <a:buNone/>
            </a:pPr>
            <a:endParaRPr sz="238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380"/>
              <a:buFont typeface="Arial"/>
              <a:buNone/>
            </a:pPr>
            <a:endParaRPr sz="238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1" name="Google Shape;101;p15" descr="Image result for woody and buzz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482752" y="1084333"/>
            <a:ext cx="4174793" cy="446915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408743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6"/>
          <p:cNvSpPr txBox="1">
            <a:spLocks noGrp="1"/>
          </p:cNvSpPr>
          <p:nvPr>
            <p:ph type="title"/>
          </p:nvPr>
        </p:nvSpPr>
        <p:spPr>
          <a:xfrm>
            <a:off x="838200" y="607726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4400"/>
              <a:buFont typeface="Calibri"/>
              <a:buNone/>
            </a:pPr>
            <a:r>
              <a:rPr lang="en-GB" sz="4400" b="1" i="0" u="none" strike="noStrike" cap="none" dirty="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Read Chapter 8 ‘Fathers have children’ and the first two paragraphs of Chapter 9 ‘you’ll like it when you get there.’</a:t>
            </a:r>
            <a:endParaRPr dirty="0"/>
          </a:p>
        </p:txBody>
      </p:sp>
      <p:sp>
        <p:nvSpPr>
          <p:cNvPr id="107" name="Google Shape;107;p16"/>
          <p:cNvSpPr txBox="1">
            <a:spLocks noGrp="1"/>
          </p:cNvSpPr>
          <p:nvPr>
            <p:ph type="body" idx="1"/>
          </p:nvPr>
        </p:nvSpPr>
        <p:spPr>
          <a:xfrm>
            <a:off x="689567" y="2691534"/>
            <a:ext cx="10515600" cy="26095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28600" marR="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GB" sz="2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did Liam suggest he was similar to the planet Pluto?</a:t>
            </a:r>
            <a:endParaRPr dirty="0"/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GB" sz="2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can keep a teenager at the table for longer?</a:t>
            </a:r>
            <a:endParaRPr dirty="0"/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GB" sz="2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Dads talk about 5 things, how many can you list?</a:t>
            </a:r>
            <a:endParaRPr dirty="0"/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GB" sz="2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Explain why Liam has to know how to talk and act like a Dad</a:t>
            </a:r>
            <a:endParaRPr dirty="0"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8" name="Google Shape;108;p16" descr="Thinking clip art pictures free clipart images 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718766" y="4480560"/>
            <a:ext cx="2225040" cy="221130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3415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40F0BC74-C36E-844E-B09A-F6534ED7342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238" b="6904"/>
          <a:stretch/>
        </p:blipFill>
        <p:spPr>
          <a:xfrm>
            <a:off x="2087336" y="0"/>
            <a:ext cx="7513864" cy="6850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94050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F623A7FF-6DDC-674B-A08F-559E07F16C7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19" b="11190"/>
          <a:stretch/>
        </p:blipFill>
        <p:spPr>
          <a:xfrm>
            <a:off x="2420711" y="0"/>
            <a:ext cx="7350578" cy="6861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01705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social media post&#10;&#10;Description automatically generated">
            <a:extLst>
              <a:ext uri="{FF2B5EF4-FFF2-40B4-BE49-F238E27FC236}">
                <a16:creationId xmlns:a16="http://schemas.microsoft.com/office/drawing/2014/main" id="{67817630-7E1E-5C4E-858F-FB1B5320D16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81" b="8809"/>
          <a:stretch/>
        </p:blipFill>
        <p:spPr>
          <a:xfrm>
            <a:off x="2332265" y="0"/>
            <a:ext cx="7350578" cy="6827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2800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485907FC-214C-D84D-89C0-F90868D0DF5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33" b="14524"/>
          <a:stretch/>
        </p:blipFill>
        <p:spPr>
          <a:xfrm>
            <a:off x="2087334" y="0"/>
            <a:ext cx="7693479" cy="6871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04701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7C01853F-2535-8842-BA5A-996613D5944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5238"/>
          <a:stretch/>
        </p:blipFill>
        <p:spPr>
          <a:xfrm>
            <a:off x="2658834" y="293914"/>
            <a:ext cx="7513983" cy="548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85518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17"/>
          <p:cNvSpPr txBox="1">
            <a:spLocks noGrp="1"/>
          </p:cNvSpPr>
          <p:nvPr>
            <p:ph type="title"/>
          </p:nvPr>
        </p:nvSpPr>
        <p:spPr>
          <a:xfrm>
            <a:off x="838200" y="129994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959"/>
              <a:buFont typeface="Calibri"/>
              <a:buNone/>
            </a:pPr>
            <a:r>
              <a:rPr lang="en-GB" sz="3959" b="1" i="0" u="sng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Main Task: compare and contrast key characters.</a:t>
            </a:r>
            <a:endParaRPr sz="3959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4" name="Google Shape;114;p17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28600" marR="0" lvl="0" indent="-508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5" name="Google Shape;115;p17" descr="Image result for double bubble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188556" y="1690688"/>
            <a:ext cx="7306584" cy="4138113"/>
          </a:xfrm>
          <a:prstGeom prst="rect">
            <a:avLst/>
          </a:prstGeom>
          <a:noFill/>
          <a:ln>
            <a:noFill/>
          </a:ln>
        </p:spPr>
      </p:pic>
      <p:sp>
        <p:nvSpPr>
          <p:cNvPr id="116" name="Google Shape;116;p17"/>
          <p:cNvSpPr/>
          <p:nvPr/>
        </p:nvSpPr>
        <p:spPr>
          <a:xfrm>
            <a:off x="610469" y="1825626"/>
            <a:ext cx="3578087" cy="3720735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2400" b="0" i="0" u="none" strike="noStrike" cap="none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2400" b="0" i="0" u="none" strike="noStrike" cap="none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0" i="0" u="none" strike="noStrike" cap="none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Complete the double bubble to compare and contrast the characters of Liam and Florida.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>
                <a:solidFill>
                  <a:schemeClr val="lt1"/>
                </a:solidFill>
                <a:latin typeface="Calibri"/>
                <a:cs typeface="Calibri"/>
                <a:sym typeface="Calibri"/>
              </a:rPr>
              <a:t>Things they have similar go in the joined bubbles, the contrasts in the un-joined.</a:t>
            </a:r>
            <a:endParaRPr dirty="0"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b="0" i="0" u="none" strike="noStrike" cap="none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b="0" i="0" u="none" strike="noStrike" cap="none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0524545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7" y="386861"/>
            <a:ext cx="9720072" cy="801155"/>
          </a:xfrm>
        </p:spPr>
        <p:txBody>
          <a:bodyPr/>
          <a:lstStyle/>
          <a:p>
            <a:r>
              <a:rPr lang="en-GB" dirty="0"/>
              <a:t>Challenge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24128" y="1354015"/>
            <a:ext cx="9720071" cy="495534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/>
              <a:t>Use the ‘Guess the Star Sign’ resource to decide which star sign Florida would be and which Liam would be. You must justify your reasoning.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69675" y="2185035"/>
            <a:ext cx="3228975" cy="4124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521479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Violet 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8000"/>
              </a:schemeClr>
              <a:schemeClr val="phClr">
                <a:shade val="89000"/>
                <a:satMod val="145000"/>
              </a:schemeClr>
            </a:duotone>
          </a:blip>
          <a:tile tx="0" ty="0" sx="32000" sy="32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</a:schemeClr>
              <a:schemeClr val="phClr">
                <a:shade val="95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090DCB5F-146D-478A-852A-34B16FE9F3A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57</TotalTime>
  <Words>208</Words>
  <Application>Microsoft Macintosh PowerPoint</Application>
  <PresentationFormat>Widescreen</PresentationFormat>
  <Paragraphs>25</Paragraphs>
  <Slides>10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Tw Cen MT</vt:lpstr>
      <vt:lpstr>Tw Cen MT Condensed</vt:lpstr>
      <vt:lpstr>Wingdings 3</vt:lpstr>
      <vt:lpstr>Integral</vt:lpstr>
      <vt:lpstr>Week 2 Day 2</vt:lpstr>
      <vt:lpstr>Starter Activity</vt:lpstr>
      <vt:lpstr>Read Chapter 8 ‘Fathers have children’ and the first two paragraphs of Chapter 9 ‘you’ll like it when you get there.’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Main Task: compare and contrast key characters.</vt:lpstr>
      <vt:lpstr>Challenge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Week 1 Day 1</dc:title>
  <dc:creator>habell</dc:creator>
  <cp:lastModifiedBy>Belinda Clark</cp:lastModifiedBy>
  <cp:revision>11</cp:revision>
  <dcterms:created xsi:type="dcterms:W3CDTF">2020-01-27T01:39:09Z</dcterms:created>
  <dcterms:modified xsi:type="dcterms:W3CDTF">2020-05-11T16:42:48Z</dcterms:modified>
</cp:coreProperties>
</file>