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3" r:id="rId2"/>
    <p:sldId id="256" r:id="rId3"/>
    <p:sldId id="283" r:id="rId4"/>
    <p:sldId id="284" r:id="rId5"/>
    <p:sldId id="285" r:id="rId6"/>
    <p:sldId id="286" r:id="rId7"/>
    <p:sldId id="287" r:id="rId8"/>
    <p:sldId id="288" r:id="rId9"/>
    <p:sldId id="289" r:id="rId10"/>
    <p:sldId id="290" r:id="rId11"/>
    <p:sldId id="291" r:id="rId12"/>
    <p:sldId id="282" r:id="rId13"/>
    <p:sldId id="292"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74"/>
    <p:restoredTop sz="95477"/>
  </p:normalViewPr>
  <p:slideViewPr>
    <p:cSldViewPr snapToGrid="0" snapToObjects="1">
      <p:cViewPr varScale="1">
        <p:scale>
          <a:sx n="77" d="100"/>
          <a:sy n="77" d="100"/>
        </p:scale>
        <p:origin x="216" y="4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7BA50-83FC-AC4F-9FE2-EAB6801903C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1350F582-CAFA-6042-9D52-1AD3D69CB27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4DC7EE5C-CF6A-904D-8AFA-C147050005FB}"/>
              </a:ext>
            </a:extLst>
          </p:cNvPr>
          <p:cNvSpPr>
            <a:spLocks noGrp="1"/>
          </p:cNvSpPr>
          <p:nvPr>
            <p:ph type="dt" sz="half" idx="10"/>
          </p:nvPr>
        </p:nvSpPr>
        <p:spPr/>
        <p:txBody>
          <a:bodyPr/>
          <a:lstStyle/>
          <a:p>
            <a:fld id="{12615847-95C8-0949-8BDD-7284B10422EC}" type="datetimeFigureOut">
              <a:rPr lang="en-GB" smtClean="0"/>
              <a:t>18/05/2020</a:t>
            </a:fld>
            <a:endParaRPr lang="en-GB"/>
          </a:p>
        </p:txBody>
      </p:sp>
      <p:sp>
        <p:nvSpPr>
          <p:cNvPr id="5" name="Footer Placeholder 4">
            <a:extLst>
              <a:ext uri="{FF2B5EF4-FFF2-40B4-BE49-F238E27FC236}">
                <a16:creationId xmlns:a16="http://schemas.microsoft.com/office/drawing/2014/main" id="{E661B5FA-BAF3-3A41-92D2-D47223415E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DA6B77-AC40-2242-A455-70057933A20B}"/>
              </a:ext>
            </a:extLst>
          </p:cNvPr>
          <p:cNvSpPr>
            <a:spLocks noGrp="1"/>
          </p:cNvSpPr>
          <p:nvPr>
            <p:ph type="sldNum" sz="quarter" idx="12"/>
          </p:nvPr>
        </p:nvSpPr>
        <p:spPr/>
        <p:txBody>
          <a:bodyPr/>
          <a:lstStyle/>
          <a:p>
            <a:fld id="{9950CE84-A381-F941-B10D-B2A82E618214}" type="slidenum">
              <a:rPr lang="en-GB" smtClean="0"/>
              <a:t>‹#›</a:t>
            </a:fld>
            <a:endParaRPr lang="en-GB"/>
          </a:p>
        </p:txBody>
      </p:sp>
    </p:spTree>
    <p:extLst>
      <p:ext uri="{BB962C8B-B14F-4D97-AF65-F5344CB8AC3E}">
        <p14:creationId xmlns:p14="http://schemas.microsoft.com/office/powerpoint/2010/main" val="8238437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BDACEE-798A-3144-B1FF-1ECDB287CA1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7D531FB-3B20-0644-8306-FDF5FE2CFAC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286E16E-5405-B44C-B8A1-76EBCC234681}"/>
              </a:ext>
            </a:extLst>
          </p:cNvPr>
          <p:cNvSpPr>
            <a:spLocks noGrp="1"/>
          </p:cNvSpPr>
          <p:nvPr>
            <p:ph type="dt" sz="half" idx="10"/>
          </p:nvPr>
        </p:nvSpPr>
        <p:spPr/>
        <p:txBody>
          <a:bodyPr/>
          <a:lstStyle/>
          <a:p>
            <a:fld id="{12615847-95C8-0949-8BDD-7284B10422EC}" type="datetimeFigureOut">
              <a:rPr lang="en-GB" smtClean="0"/>
              <a:t>18/05/2020</a:t>
            </a:fld>
            <a:endParaRPr lang="en-GB"/>
          </a:p>
        </p:txBody>
      </p:sp>
      <p:sp>
        <p:nvSpPr>
          <p:cNvPr id="5" name="Footer Placeholder 4">
            <a:extLst>
              <a:ext uri="{FF2B5EF4-FFF2-40B4-BE49-F238E27FC236}">
                <a16:creationId xmlns:a16="http://schemas.microsoft.com/office/drawing/2014/main" id="{54D532B8-1E85-9D42-8232-2631D10F1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8283A6-902A-AA42-B98F-946F97736795}"/>
              </a:ext>
            </a:extLst>
          </p:cNvPr>
          <p:cNvSpPr>
            <a:spLocks noGrp="1"/>
          </p:cNvSpPr>
          <p:nvPr>
            <p:ph type="sldNum" sz="quarter" idx="12"/>
          </p:nvPr>
        </p:nvSpPr>
        <p:spPr/>
        <p:txBody>
          <a:bodyPr/>
          <a:lstStyle/>
          <a:p>
            <a:fld id="{9950CE84-A381-F941-B10D-B2A82E618214}" type="slidenum">
              <a:rPr lang="en-GB" smtClean="0"/>
              <a:t>‹#›</a:t>
            </a:fld>
            <a:endParaRPr lang="en-GB"/>
          </a:p>
        </p:txBody>
      </p:sp>
    </p:spTree>
    <p:extLst>
      <p:ext uri="{BB962C8B-B14F-4D97-AF65-F5344CB8AC3E}">
        <p14:creationId xmlns:p14="http://schemas.microsoft.com/office/powerpoint/2010/main" val="42879183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B78CF-977D-124D-97B2-4494D5E1310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62A68FA-D36A-B640-85D4-60395A3E7F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2A9E029-1A7B-7543-8EA6-1B4A0B0730FE}"/>
              </a:ext>
            </a:extLst>
          </p:cNvPr>
          <p:cNvSpPr>
            <a:spLocks noGrp="1"/>
          </p:cNvSpPr>
          <p:nvPr>
            <p:ph type="dt" sz="half" idx="10"/>
          </p:nvPr>
        </p:nvSpPr>
        <p:spPr/>
        <p:txBody>
          <a:bodyPr/>
          <a:lstStyle/>
          <a:p>
            <a:fld id="{12615847-95C8-0949-8BDD-7284B10422EC}" type="datetimeFigureOut">
              <a:rPr lang="en-GB" smtClean="0"/>
              <a:t>18/05/2020</a:t>
            </a:fld>
            <a:endParaRPr lang="en-GB"/>
          </a:p>
        </p:txBody>
      </p:sp>
      <p:sp>
        <p:nvSpPr>
          <p:cNvPr id="5" name="Footer Placeholder 4">
            <a:extLst>
              <a:ext uri="{FF2B5EF4-FFF2-40B4-BE49-F238E27FC236}">
                <a16:creationId xmlns:a16="http://schemas.microsoft.com/office/drawing/2014/main" id="{CEBF3CF2-8EE4-344B-8413-CE3144BC3E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ADD743-2915-864B-B0CD-0F1CF5461824}"/>
              </a:ext>
            </a:extLst>
          </p:cNvPr>
          <p:cNvSpPr>
            <a:spLocks noGrp="1"/>
          </p:cNvSpPr>
          <p:nvPr>
            <p:ph type="sldNum" sz="quarter" idx="12"/>
          </p:nvPr>
        </p:nvSpPr>
        <p:spPr/>
        <p:txBody>
          <a:bodyPr/>
          <a:lstStyle/>
          <a:p>
            <a:fld id="{9950CE84-A381-F941-B10D-B2A82E618214}" type="slidenum">
              <a:rPr lang="en-GB" smtClean="0"/>
              <a:t>‹#›</a:t>
            </a:fld>
            <a:endParaRPr lang="en-GB"/>
          </a:p>
        </p:txBody>
      </p:sp>
    </p:spTree>
    <p:extLst>
      <p:ext uri="{BB962C8B-B14F-4D97-AF65-F5344CB8AC3E}">
        <p14:creationId xmlns:p14="http://schemas.microsoft.com/office/powerpoint/2010/main" val="630611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0262E-0718-BE4C-B03C-0D5F50919DF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18C0ABA-1A48-6944-9226-EA104BD8DB7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FF63C51-FCD0-2D43-8E48-BD03532EEEE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280CF69E-361E-D241-BBCF-447DB1FDC650}"/>
              </a:ext>
            </a:extLst>
          </p:cNvPr>
          <p:cNvSpPr>
            <a:spLocks noGrp="1"/>
          </p:cNvSpPr>
          <p:nvPr>
            <p:ph type="dt" sz="half" idx="10"/>
          </p:nvPr>
        </p:nvSpPr>
        <p:spPr/>
        <p:txBody>
          <a:bodyPr/>
          <a:lstStyle/>
          <a:p>
            <a:fld id="{12615847-95C8-0949-8BDD-7284B10422EC}" type="datetimeFigureOut">
              <a:rPr lang="en-GB" smtClean="0"/>
              <a:t>18/05/2020</a:t>
            </a:fld>
            <a:endParaRPr lang="en-GB"/>
          </a:p>
        </p:txBody>
      </p:sp>
      <p:sp>
        <p:nvSpPr>
          <p:cNvPr id="6" name="Footer Placeholder 5">
            <a:extLst>
              <a:ext uri="{FF2B5EF4-FFF2-40B4-BE49-F238E27FC236}">
                <a16:creationId xmlns:a16="http://schemas.microsoft.com/office/drawing/2014/main" id="{E6C644A1-C497-4C4A-B23B-4A824541EA4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F1F508-E992-144C-A652-AA99A2F0EFFF}"/>
              </a:ext>
            </a:extLst>
          </p:cNvPr>
          <p:cNvSpPr>
            <a:spLocks noGrp="1"/>
          </p:cNvSpPr>
          <p:nvPr>
            <p:ph type="sldNum" sz="quarter" idx="12"/>
          </p:nvPr>
        </p:nvSpPr>
        <p:spPr/>
        <p:txBody>
          <a:bodyPr/>
          <a:lstStyle/>
          <a:p>
            <a:fld id="{9950CE84-A381-F941-B10D-B2A82E618214}" type="slidenum">
              <a:rPr lang="en-GB" smtClean="0"/>
              <a:t>‹#›</a:t>
            </a:fld>
            <a:endParaRPr lang="en-GB"/>
          </a:p>
        </p:txBody>
      </p:sp>
    </p:spTree>
    <p:extLst>
      <p:ext uri="{BB962C8B-B14F-4D97-AF65-F5344CB8AC3E}">
        <p14:creationId xmlns:p14="http://schemas.microsoft.com/office/powerpoint/2010/main" val="1760365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C49A9-B662-AB4B-8769-A0E805B15EA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654AA0AD-D1EE-7C49-95D4-4DA825D3AEF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620B97E-0790-1444-A94D-64D27A1E31F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F4D2AA2-8F29-D141-BCDC-A0425A1478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1EB2C46-2F8E-144D-AE23-48D3AD85998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B50B969A-C428-FB40-8E61-61B5945C99BE}"/>
              </a:ext>
            </a:extLst>
          </p:cNvPr>
          <p:cNvSpPr>
            <a:spLocks noGrp="1"/>
          </p:cNvSpPr>
          <p:nvPr>
            <p:ph type="dt" sz="half" idx="10"/>
          </p:nvPr>
        </p:nvSpPr>
        <p:spPr/>
        <p:txBody>
          <a:bodyPr/>
          <a:lstStyle/>
          <a:p>
            <a:fld id="{12615847-95C8-0949-8BDD-7284B10422EC}" type="datetimeFigureOut">
              <a:rPr lang="en-GB" smtClean="0"/>
              <a:t>18/05/2020</a:t>
            </a:fld>
            <a:endParaRPr lang="en-GB"/>
          </a:p>
        </p:txBody>
      </p:sp>
      <p:sp>
        <p:nvSpPr>
          <p:cNvPr id="8" name="Footer Placeholder 7">
            <a:extLst>
              <a:ext uri="{FF2B5EF4-FFF2-40B4-BE49-F238E27FC236}">
                <a16:creationId xmlns:a16="http://schemas.microsoft.com/office/drawing/2014/main" id="{937C325C-CC22-F140-AD9E-29E15E850CF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27462E4-EA7A-EF4F-AA62-808037A0B7AB}"/>
              </a:ext>
            </a:extLst>
          </p:cNvPr>
          <p:cNvSpPr>
            <a:spLocks noGrp="1"/>
          </p:cNvSpPr>
          <p:nvPr>
            <p:ph type="sldNum" sz="quarter" idx="12"/>
          </p:nvPr>
        </p:nvSpPr>
        <p:spPr/>
        <p:txBody>
          <a:bodyPr/>
          <a:lstStyle/>
          <a:p>
            <a:fld id="{9950CE84-A381-F941-B10D-B2A82E618214}" type="slidenum">
              <a:rPr lang="en-GB" smtClean="0"/>
              <a:t>‹#›</a:t>
            </a:fld>
            <a:endParaRPr lang="en-GB"/>
          </a:p>
        </p:txBody>
      </p:sp>
    </p:spTree>
    <p:extLst>
      <p:ext uri="{BB962C8B-B14F-4D97-AF65-F5344CB8AC3E}">
        <p14:creationId xmlns:p14="http://schemas.microsoft.com/office/powerpoint/2010/main" val="2477305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C97F1-6A23-054C-A46C-C948784EA79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17E46C8B-B571-E142-89A2-789EB3F014BE}"/>
              </a:ext>
            </a:extLst>
          </p:cNvPr>
          <p:cNvSpPr>
            <a:spLocks noGrp="1"/>
          </p:cNvSpPr>
          <p:nvPr>
            <p:ph type="dt" sz="half" idx="10"/>
          </p:nvPr>
        </p:nvSpPr>
        <p:spPr/>
        <p:txBody>
          <a:bodyPr/>
          <a:lstStyle/>
          <a:p>
            <a:fld id="{12615847-95C8-0949-8BDD-7284B10422EC}" type="datetimeFigureOut">
              <a:rPr lang="en-GB" smtClean="0"/>
              <a:t>18/05/2020</a:t>
            </a:fld>
            <a:endParaRPr lang="en-GB"/>
          </a:p>
        </p:txBody>
      </p:sp>
      <p:sp>
        <p:nvSpPr>
          <p:cNvPr id="4" name="Footer Placeholder 3">
            <a:extLst>
              <a:ext uri="{FF2B5EF4-FFF2-40B4-BE49-F238E27FC236}">
                <a16:creationId xmlns:a16="http://schemas.microsoft.com/office/drawing/2014/main" id="{78027815-599A-C446-A132-87B033CBBA9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BC1A5DD-80B8-864F-98BC-3ACFEA85F227}"/>
              </a:ext>
            </a:extLst>
          </p:cNvPr>
          <p:cNvSpPr>
            <a:spLocks noGrp="1"/>
          </p:cNvSpPr>
          <p:nvPr>
            <p:ph type="sldNum" sz="quarter" idx="12"/>
          </p:nvPr>
        </p:nvSpPr>
        <p:spPr/>
        <p:txBody>
          <a:bodyPr/>
          <a:lstStyle/>
          <a:p>
            <a:fld id="{9950CE84-A381-F941-B10D-B2A82E618214}" type="slidenum">
              <a:rPr lang="en-GB" smtClean="0"/>
              <a:t>‹#›</a:t>
            </a:fld>
            <a:endParaRPr lang="en-GB"/>
          </a:p>
        </p:txBody>
      </p:sp>
    </p:spTree>
    <p:extLst>
      <p:ext uri="{BB962C8B-B14F-4D97-AF65-F5344CB8AC3E}">
        <p14:creationId xmlns:p14="http://schemas.microsoft.com/office/powerpoint/2010/main" val="40839494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098680-7F5B-184F-9280-A088EAAC699B}"/>
              </a:ext>
            </a:extLst>
          </p:cNvPr>
          <p:cNvSpPr>
            <a:spLocks noGrp="1"/>
          </p:cNvSpPr>
          <p:nvPr>
            <p:ph type="dt" sz="half" idx="10"/>
          </p:nvPr>
        </p:nvSpPr>
        <p:spPr/>
        <p:txBody>
          <a:bodyPr/>
          <a:lstStyle/>
          <a:p>
            <a:fld id="{12615847-95C8-0949-8BDD-7284B10422EC}" type="datetimeFigureOut">
              <a:rPr lang="en-GB" smtClean="0"/>
              <a:t>18/05/2020</a:t>
            </a:fld>
            <a:endParaRPr lang="en-GB"/>
          </a:p>
        </p:txBody>
      </p:sp>
      <p:sp>
        <p:nvSpPr>
          <p:cNvPr id="3" name="Footer Placeholder 2">
            <a:extLst>
              <a:ext uri="{FF2B5EF4-FFF2-40B4-BE49-F238E27FC236}">
                <a16:creationId xmlns:a16="http://schemas.microsoft.com/office/drawing/2014/main" id="{1E27D5AA-7BA5-ED46-AC83-037AB24C510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FB1C47F-8334-9E4E-BDDC-5A3E35C190DC}"/>
              </a:ext>
            </a:extLst>
          </p:cNvPr>
          <p:cNvSpPr>
            <a:spLocks noGrp="1"/>
          </p:cNvSpPr>
          <p:nvPr>
            <p:ph type="sldNum" sz="quarter" idx="12"/>
          </p:nvPr>
        </p:nvSpPr>
        <p:spPr/>
        <p:txBody>
          <a:bodyPr/>
          <a:lstStyle/>
          <a:p>
            <a:fld id="{9950CE84-A381-F941-B10D-B2A82E618214}" type="slidenum">
              <a:rPr lang="en-GB" smtClean="0"/>
              <a:t>‹#›</a:t>
            </a:fld>
            <a:endParaRPr lang="en-GB"/>
          </a:p>
        </p:txBody>
      </p:sp>
    </p:spTree>
    <p:extLst>
      <p:ext uri="{BB962C8B-B14F-4D97-AF65-F5344CB8AC3E}">
        <p14:creationId xmlns:p14="http://schemas.microsoft.com/office/powerpoint/2010/main" val="1534940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BA694-C35E-FE4D-82D6-BF30E5BCCBD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10509A16-2886-114B-8B66-75F5FC5D22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E9B2750B-B43D-604A-A1A5-B7540DE252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91A7C26-1A92-7A4E-9620-E3452E02D71A}"/>
              </a:ext>
            </a:extLst>
          </p:cNvPr>
          <p:cNvSpPr>
            <a:spLocks noGrp="1"/>
          </p:cNvSpPr>
          <p:nvPr>
            <p:ph type="dt" sz="half" idx="10"/>
          </p:nvPr>
        </p:nvSpPr>
        <p:spPr/>
        <p:txBody>
          <a:bodyPr/>
          <a:lstStyle/>
          <a:p>
            <a:fld id="{12615847-95C8-0949-8BDD-7284B10422EC}" type="datetimeFigureOut">
              <a:rPr lang="en-GB" smtClean="0"/>
              <a:t>18/05/2020</a:t>
            </a:fld>
            <a:endParaRPr lang="en-GB"/>
          </a:p>
        </p:txBody>
      </p:sp>
      <p:sp>
        <p:nvSpPr>
          <p:cNvPr id="6" name="Footer Placeholder 5">
            <a:extLst>
              <a:ext uri="{FF2B5EF4-FFF2-40B4-BE49-F238E27FC236}">
                <a16:creationId xmlns:a16="http://schemas.microsoft.com/office/drawing/2014/main" id="{BFECC728-452F-D347-AFBB-84B5E770AE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FE2F601-8A8D-8C4D-AE69-BCCF1BCAC253}"/>
              </a:ext>
            </a:extLst>
          </p:cNvPr>
          <p:cNvSpPr>
            <a:spLocks noGrp="1"/>
          </p:cNvSpPr>
          <p:nvPr>
            <p:ph type="sldNum" sz="quarter" idx="12"/>
          </p:nvPr>
        </p:nvSpPr>
        <p:spPr/>
        <p:txBody>
          <a:bodyPr/>
          <a:lstStyle/>
          <a:p>
            <a:fld id="{9950CE84-A381-F941-B10D-B2A82E618214}" type="slidenum">
              <a:rPr lang="en-GB" smtClean="0"/>
              <a:t>‹#›</a:t>
            </a:fld>
            <a:endParaRPr lang="en-GB"/>
          </a:p>
        </p:txBody>
      </p:sp>
    </p:spTree>
    <p:extLst>
      <p:ext uri="{BB962C8B-B14F-4D97-AF65-F5344CB8AC3E}">
        <p14:creationId xmlns:p14="http://schemas.microsoft.com/office/powerpoint/2010/main" val="40088864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D46B7-EEBE-674C-B8F5-6D14F061F1B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EAF2520E-9A7B-824E-B886-B85426767F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B07A955-DB41-584B-B344-16B85528A0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5EBF088-6DF5-B74A-B38B-951586EA229D}"/>
              </a:ext>
            </a:extLst>
          </p:cNvPr>
          <p:cNvSpPr>
            <a:spLocks noGrp="1"/>
          </p:cNvSpPr>
          <p:nvPr>
            <p:ph type="dt" sz="half" idx="10"/>
          </p:nvPr>
        </p:nvSpPr>
        <p:spPr/>
        <p:txBody>
          <a:bodyPr/>
          <a:lstStyle/>
          <a:p>
            <a:fld id="{12615847-95C8-0949-8BDD-7284B10422EC}" type="datetimeFigureOut">
              <a:rPr lang="en-GB" smtClean="0"/>
              <a:t>18/05/2020</a:t>
            </a:fld>
            <a:endParaRPr lang="en-GB"/>
          </a:p>
        </p:txBody>
      </p:sp>
      <p:sp>
        <p:nvSpPr>
          <p:cNvPr id="6" name="Footer Placeholder 5">
            <a:extLst>
              <a:ext uri="{FF2B5EF4-FFF2-40B4-BE49-F238E27FC236}">
                <a16:creationId xmlns:a16="http://schemas.microsoft.com/office/drawing/2014/main" id="{FC8A96A6-3C27-ED41-AC96-801EFFEC3A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1C3AB4-83B7-E446-850A-5CBCDFFEAF73}"/>
              </a:ext>
            </a:extLst>
          </p:cNvPr>
          <p:cNvSpPr>
            <a:spLocks noGrp="1"/>
          </p:cNvSpPr>
          <p:nvPr>
            <p:ph type="sldNum" sz="quarter" idx="12"/>
          </p:nvPr>
        </p:nvSpPr>
        <p:spPr/>
        <p:txBody>
          <a:bodyPr/>
          <a:lstStyle/>
          <a:p>
            <a:fld id="{9950CE84-A381-F941-B10D-B2A82E618214}" type="slidenum">
              <a:rPr lang="en-GB" smtClean="0"/>
              <a:t>‹#›</a:t>
            </a:fld>
            <a:endParaRPr lang="en-GB"/>
          </a:p>
        </p:txBody>
      </p:sp>
    </p:spTree>
    <p:extLst>
      <p:ext uri="{BB962C8B-B14F-4D97-AF65-F5344CB8AC3E}">
        <p14:creationId xmlns:p14="http://schemas.microsoft.com/office/powerpoint/2010/main" val="556811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FE841-011D-8A4B-A48D-E9647B8DF235}"/>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457F2EDD-6C9A-3D40-A52C-395CFD54CC0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F9E63B4-9CE1-6842-B805-4726F32E80D9}"/>
              </a:ext>
            </a:extLst>
          </p:cNvPr>
          <p:cNvSpPr>
            <a:spLocks noGrp="1"/>
          </p:cNvSpPr>
          <p:nvPr>
            <p:ph type="dt" sz="half" idx="10"/>
          </p:nvPr>
        </p:nvSpPr>
        <p:spPr/>
        <p:txBody>
          <a:bodyPr/>
          <a:lstStyle/>
          <a:p>
            <a:fld id="{12615847-95C8-0949-8BDD-7284B10422EC}" type="datetimeFigureOut">
              <a:rPr lang="en-GB" smtClean="0"/>
              <a:t>18/05/2020</a:t>
            </a:fld>
            <a:endParaRPr lang="en-GB"/>
          </a:p>
        </p:txBody>
      </p:sp>
      <p:sp>
        <p:nvSpPr>
          <p:cNvPr id="5" name="Footer Placeholder 4">
            <a:extLst>
              <a:ext uri="{FF2B5EF4-FFF2-40B4-BE49-F238E27FC236}">
                <a16:creationId xmlns:a16="http://schemas.microsoft.com/office/drawing/2014/main" id="{5BF1E97E-5825-9A4B-B8FA-7F9A281D09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4DE92B-27EE-3345-B9C2-99D95B2A385E}"/>
              </a:ext>
            </a:extLst>
          </p:cNvPr>
          <p:cNvSpPr>
            <a:spLocks noGrp="1"/>
          </p:cNvSpPr>
          <p:nvPr>
            <p:ph type="sldNum" sz="quarter" idx="12"/>
          </p:nvPr>
        </p:nvSpPr>
        <p:spPr/>
        <p:txBody>
          <a:bodyPr/>
          <a:lstStyle/>
          <a:p>
            <a:fld id="{9950CE84-A381-F941-B10D-B2A82E618214}" type="slidenum">
              <a:rPr lang="en-GB" smtClean="0"/>
              <a:t>‹#›</a:t>
            </a:fld>
            <a:endParaRPr lang="en-GB"/>
          </a:p>
        </p:txBody>
      </p:sp>
    </p:spTree>
    <p:extLst>
      <p:ext uri="{BB962C8B-B14F-4D97-AF65-F5344CB8AC3E}">
        <p14:creationId xmlns:p14="http://schemas.microsoft.com/office/powerpoint/2010/main" val="3990022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499425-73E2-324F-90F2-B39BD8452835}"/>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A8AB2EDD-8906-EE4D-8365-B2250D4F882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3C9AAA7-9475-F04E-97A7-9E549CA8CED8}"/>
              </a:ext>
            </a:extLst>
          </p:cNvPr>
          <p:cNvSpPr>
            <a:spLocks noGrp="1"/>
          </p:cNvSpPr>
          <p:nvPr>
            <p:ph type="dt" sz="half" idx="10"/>
          </p:nvPr>
        </p:nvSpPr>
        <p:spPr/>
        <p:txBody>
          <a:bodyPr/>
          <a:lstStyle/>
          <a:p>
            <a:fld id="{12615847-95C8-0949-8BDD-7284B10422EC}" type="datetimeFigureOut">
              <a:rPr lang="en-GB" smtClean="0"/>
              <a:t>18/05/2020</a:t>
            </a:fld>
            <a:endParaRPr lang="en-GB"/>
          </a:p>
        </p:txBody>
      </p:sp>
      <p:sp>
        <p:nvSpPr>
          <p:cNvPr id="5" name="Footer Placeholder 4">
            <a:extLst>
              <a:ext uri="{FF2B5EF4-FFF2-40B4-BE49-F238E27FC236}">
                <a16:creationId xmlns:a16="http://schemas.microsoft.com/office/drawing/2014/main" id="{5D0BFE7B-979A-2449-981F-8FD02E2552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8A151E-D34E-F049-B05C-6B9893028D5E}"/>
              </a:ext>
            </a:extLst>
          </p:cNvPr>
          <p:cNvSpPr>
            <a:spLocks noGrp="1"/>
          </p:cNvSpPr>
          <p:nvPr>
            <p:ph type="sldNum" sz="quarter" idx="12"/>
          </p:nvPr>
        </p:nvSpPr>
        <p:spPr/>
        <p:txBody>
          <a:bodyPr/>
          <a:lstStyle/>
          <a:p>
            <a:fld id="{9950CE84-A381-F941-B10D-B2A82E618214}" type="slidenum">
              <a:rPr lang="en-GB" smtClean="0"/>
              <a:t>‹#›</a:t>
            </a:fld>
            <a:endParaRPr lang="en-GB"/>
          </a:p>
        </p:txBody>
      </p:sp>
    </p:spTree>
    <p:extLst>
      <p:ext uri="{BB962C8B-B14F-4D97-AF65-F5344CB8AC3E}">
        <p14:creationId xmlns:p14="http://schemas.microsoft.com/office/powerpoint/2010/main" val="3598193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20000"/>
                <a:lumOff val="80000"/>
              </a:schemeClr>
            </a:gs>
            <a:gs pos="74000">
              <a:schemeClr val="accent6">
                <a:lumMod val="60000"/>
                <a:lumOff val="40000"/>
              </a:schemeClr>
            </a:gs>
            <a:gs pos="83000">
              <a:schemeClr val="accent6">
                <a:lumMod val="60000"/>
                <a:lumOff val="40000"/>
              </a:schemeClr>
            </a:gs>
            <a:gs pos="100000">
              <a:schemeClr val="accent6">
                <a:lumMod val="75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233BCE-6B3D-3A4D-B14F-80AEAA568E6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CF248BC8-C5DC-9D4C-AB9F-A7BE9B446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EF69E1-E33A-0943-B851-B4FC682C4A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615847-95C8-0949-8BDD-7284B10422EC}" type="datetimeFigureOut">
              <a:rPr lang="en-GB" smtClean="0"/>
              <a:t>18/05/2020</a:t>
            </a:fld>
            <a:endParaRPr lang="en-GB"/>
          </a:p>
        </p:txBody>
      </p:sp>
      <p:sp>
        <p:nvSpPr>
          <p:cNvPr id="5" name="Footer Placeholder 4">
            <a:extLst>
              <a:ext uri="{FF2B5EF4-FFF2-40B4-BE49-F238E27FC236}">
                <a16:creationId xmlns:a16="http://schemas.microsoft.com/office/drawing/2014/main" id="{0B969BE3-FB1F-DC44-8CB9-FF4713324B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F3BA95C-1E00-F546-A1C1-8FB81D1485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50CE84-A381-F941-B10D-B2A82E618214}" type="slidenum">
              <a:rPr lang="en-GB" smtClean="0"/>
              <a:t>‹#›</a:t>
            </a:fld>
            <a:endParaRPr lang="en-GB"/>
          </a:p>
        </p:txBody>
      </p:sp>
    </p:spTree>
    <p:extLst>
      <p:ext uri="{BB962C8B-B14F-4D97-AF65-F5344CB8AC3E}">
        <p14:creationId xmlns:p14="http://schemas.microsoft.com/office/powerpoint/2010/main" val="29568163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microsoft.com/office/2007/relationships/hdphoto" Target="../media/hdphoto2.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microsoft.com/office/2007/relationships/hdphoto" Target="../media/hdphoto2.wdp"/><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167384" y="1554480"/>
            <a:ext cx="9857232" cy="530352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FANTASTIC</a:t>
            </a:r>
          </a:p>
        </p:txBody>
      </p:sp>
      <p:sp>
        <p:nvSpPr>
          <p:cNvPr id="2" name="Title 1"/>
          <p:cNvSpPr>
            <a:spLocks noGrp="1"/>
          </p:cNvSpPr>
          <p:nvPr>
            <p:ph type="ctrTitle"/>
          </p:nvPr>
        </p:nvSpPr>
        <p:spPr>
          <a:xfrm>
            <a:off x="508000" y="77167"/>
            <a:ext cx="11176000" cy="764684"/>
          </a:xfrm>
        </p:spPr>
        <p:txBody>
          <a:bodyPr>
            <a:noAutofit/>
          </a:bodyPr>
          <a:lstStyle/>
          <a:p>
            <a:r>
              <a:rPr lang="en-US" sz="4400" b="1" dirty="0">
                <a:ln w="25400">
                  <a:solidFill>
                    <a:srgbClr val="002060"/>
                  </a:solidFill>
                </a:ln>
                <a:solidFill>
                  <a:srgbClr val="00B0F0"/>
                </a:solidFill>
                <a:effectLst>
                  <a:outerShdw blurRad="38100" dist="38100" dir="2700000" algn="tl">
                    <a:srgbClr val="000000">
                      <a:alpha val="43137"/>
                    </a:srgbClr>
                  </a:outerShdw>
                </a:effectLst>
                <a:latin typeface="Kristen ITC" panose="03050502040202030202" pitchFamily="66" charset="0"/>
              </a:rPr>
              <a:t>Roald Dahl’s</a:t>
            </a:r>
          </a:p>
        </p:txBody>
      </p:sp>
      <p:sp>
        <p:nvSpPr>
          <p:cNvPr id="7" name="Title 1"/>
          <p:cNvSpPr txBox="1">
            <a:spLocks/>
          </p:cNvSpPr>
          <p:nvPr/>
        </p:nvSpPr>
        <p:spPr>
          <a:xfrm>
            <a:off x="4390644" y="1766531"/>
            <a:ext cx="3410712" cy="103393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64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MR FOX</a:t>
            </a:r>
          </a:p>
        </p:txBody>
      </p:sp>
      <p:sp>
        <p:nvSpPr>
          <p:cNvPr id="23" name="Title 1"/>
          <p:cNvSpPr txBox="1">
            <a:spLocks/>
          </p:cNvSpPr>
          <p:nvPr/>
        </p:nvSpPr>
        <p:spPr>
          <a:xfrm>
            <a:off x="243840" y="2766245"/>
            <a:ext cx="11704320" cy="7204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000" b="1" dirty="0">
                <a:ln w="25400">
                  <a:solidFill>
                    <a:srgbClr val="002060"/>
                  </a:solidFill>
                </a:ln>
                <a:solidFill>
                  <a:srgbClr val="FF0000"/>
                </a:solidFill>
                <a:effectLst>
                  <a:outerShdw blurRad="38100" dist="38100" dir="2700000" algn="tl">
                    <a:srgbClr val="000000">
                      <a:alpha val="43137"/>
                    </a:srgbClr>
                  </a:outerShdw>
                </a:effectLst>
                <a:latin typeface="Berlin Sans FB Demi" panose="020E0802020502020306" pitchFamily="34" charset="0"/>
              </a:rPr>
              <a:t>THE VERY CLEVER MR FOX!</a:t>
            </a:r>
          </a:p>
        </p:txBody>
      </p:sp>
      <p:pic>
        <p:nvPicPr>
          <p:cNvPr id="8194" name="Picture 2" descr="Image result for cartoon fox"/>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1668693" y="3429000"/>
            <a:ext cx="2328314" cy="3196234"/>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keep out sign cartoon"/>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2086" b="90000" l="10000" r="90000"/>
                    </a14:imgEffect>
                  </a14:imgLayer>
                </a14:imgProps>
              </a:ext>
              <a:ext uri="{28A0092B-C50C-407E-A947-70E740481C1C}">
                <a14:useLocalDpi xmlns:a14="http://schemas.microsoft.com/office/drawing/2010/main" val="0"/>
              </a:ext>
            </a:extLst>
          </a:blip>
          <a:srcRect/>
          <a:stretch>
            <a:fillRect/>
          </a:stretch>
        </p:blipFill>
        <p:spPr bwMode="auto">
          <a:xfrm>
            <a:off x="9281622" y="618285"/>
            <a:ext cx="2040890" cy="2182183"/>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4915298" y="3693409"/>
            <a:ext cx="6243240" cy="2677656"/>
          </a:xfrm>
          <a:prstGeom prst="rect">
            <a:avLst/>
          </a:prstGeom>
          <a:noFill/>
          <a:ln>
            <a:noFill/>
          </a:ln>
        </p:spPr>
        <p:txBody>
          <a:bodyPr wrap="square" rtlCol="0">
            <a:spAutoFit/>
          </a:bodyPr>
          <a:lstStyle/>
          <a:p>
            <a:pPr algn="ctr"/>
            <a:r>
              <a:rPr lang="en-US" sz="2800" b="1" u="sng" dirty="0">
                <a:solidFill>
                  <a:srgbClr val="002060"/>
                </a:solidFill>
                <a:effectLst>
                  <a:outerShdw blurRad="38100" dist="38100" dir="2700000" algn="tl">
                    <a:srgbClr val="000000">
                      <a:alpha val="43137"/>
                    </a:srgbClr>
                  </a:outerShdw>
                </a:effectLst>
                <a:latin typeface="Berlin Sans FB Demi" panose="020E0802020502020306" pitchFamily="34" charset="0"/>
              </a:rPr>
              <a:t>Reading</a:t>
            </a:r>
          </a:p>
          <a:p>
            <a:pPr algn="ctr"/>
            <a:r>
              <a:rPr lang="en-US" sz="2800" dirty="0">
                <a:solidFill>
                  <a:srgbClr val="002060"/>
                </a:solidFill>
                <a:effectLst>
                  <a:outerShdw blurRad="38100" dist="38100" dir="2700000" algn="tl">
                    <a:srgbClr val="000000">
                      <a:alpha val="43137"/>
                    </a:srgbClr>
                  </a:outerShdw>
                </a:effectLst>
                <a:latin typeface="Berlin Sans FB Demi" panose="020E0802020502020306" pitchFamily="34" charset="0"/>
              </a:rPr>
              <a:t>Today we’re going to find out what happens to our fox family. </a:t>
            </a:r>
          </a:p>
          <a:p>
            <a:pPr algn="ctr"/>
            <a:r>
              <a:rPr lang="en-US" sz="2800" dirty="0">
                <a:solidFill>
                  <a:srgbClr val="002060"/>
                </a:solidFill>
                <a:effectLst>
                  <a:outerShdw blurRad="38100" dist="38100" dir="2700000" algn="tl">
                    <a:srgbClr val="000000">
                      <a:alpha val="43137"/>
                    </a:srgbClr>
                  </a:outerShdw>
                </a:effectLst>
                <a:latin typeface="Berlin Sans FB Demi" panose="020E0802020502020306" pitchFamily="34" charset="0"/>
              </a:rPr>
              <a:t>Our 3 farmers are determined to use whatever it takes to catch them…I wonder if they can escape?</a:t>
            </a:r>
          </a:p>
        </p:txBody>
      </p:sp>
      <p:pic>
        <p:nvPicPr>
          <p:cNvPr id="9238" name="Picture 22" descr="Image result for forest carto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9730" y="-14170"/>
            <a:ext cx="2251710" cy="2814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11482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4B7E6B48-F852-AD44-BCE4-81BD040418BC}"/>
              </a:ext>
            </a:extLst>
          </p:cNvPr>
          <p:cNvPicPr>
            <a:picLocks noChangeAspect="1"/>
          </p:cNvPicPr>
          <p:nvPr/>
        </p:nvPicPr>
        <p:blipFill rotWithShape="1">
          <a:blip r:embed="rId2"/>
          <a:srcRect t="16485" b="12970"/>
          <a:stretch/>
        </p:blipFill>
        <p:spPr>
          <a:xfrm>
            <a:off x="2377093" y="116378"/>
            <a:ext cx="7215793" cy="6787220"/>
          </a:xfrm>
          <a:prstGeom prst="rect">
            <a:avLst/>
          </a:prstGeom>
        </p:spPr>
      </p:pic>
    </p:spTree>
    <p:extLst>
      <p:ext uri="{BB962C8B-B14F-4D97-AF65-F5344CB8AC3E}">
        <p14:creationId xmlns:p14="http://schemas.microsoft.com/office/powerpoint/2010/main" val="3702349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text&#10;&#10;Description automatically generated">
            <a:extLst>
              <a:ext uri="{FF2B5EF4-FFF2-40B4-BE49-F238E27FC236}">
                <a16:creationId xmlns:a16="http://schemas.microsoft.com/office/drawing/2014/main" id="{3F75BB27-201A-5B43-AE55-1E94AA13C4AB}"/>
              </a:ext>
            </a:extLst>
          </p:cNvPr>
          <p:cNvPicPr>
            <a:picLocks noChangeAspect="1"/>
          </p:cNvPicPr>
          <p:nvPr/>
        </p:nvPicPr>
        <p:blipFill rotWithShape="1">
          <a:blip r:embed="rId2"/>
          <a:srcRect t="6788" b="18545"/>
          <a:stretch/>
        </p:blipFill>
        <p:spPr>
          <a:xfrm>
            <a:off x="2293966" y="0"/>
            <a:ext cx="7581554" cy="6885797"/>
          </a:xfrm>
          <a:prstGeom prst="rect">
            <a:avLst/>
          </a:prstGeom>
        </p:spPr>
      </p:pic>
    </p:spTree>
    <p:extLst>
      <p:ext uri="{BB962C8B-B14F-4D97-AF65-F5344CB8AC3E}">
        <p14:creationId xmlns:p14="http://schemas.microsoft.com/office/powerpoint/2010/main" val="21434677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CFB9E2B4-48C5-DF47-957F-1E8685204FD9}"/>
              </a:ext>
            </a:extLst>
          </p:cNvPr>
          <p:cNvPicPr>
            <a:picLocks noChangeAspect="1"/>
          </p:cNvPicPr>
          <p:nvPr/>
        </p:nvPicPr>
        <p:blipFill rotWithShape="1">
          <a:blip r:embed="rId2"/>
          <a:srcRect t="9212" b="27515"/>
          <a:stretch/>
        </p:blipFill>
        <p:spPr>
          <a:xfrm>
            <a:off x="2493472" y="182879"/>
            <a:ext cx="7587154" cy="6400801"/>
          </a:xfrm>
          <a:prstGeom prst="rect">
            <a:avLst/>
          </a:prstGeom>
        </p:spPr>
      </p:pic>
    </p:spTree>
    <p:extLst>
      <p:ext uri="{BB962C8B-B14F-4D97-AF65-F5344CB8AC3E}">
        <p14:creationId xmlns:p14="http://schemas.microsoft.com/office/powerpoint/2010/main" val="1331032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automatically generated">
            <a:extLst>
              <a:ext uri="{FF2B5EF4-FFF2-40B4-BE49-F238E27FC236}">
                <a16:creationId xmlns:a16="http://schemas.microsoft.com/office/drawing/2014/main" id="{7BD9571A-B890-D447-8C2A-5ADF93915C96}"/>
              </a:ext>
            </a:extLst>
          </p:cNvPr>
          <p:cNvPicPr>
            <a:picLocks noChangeAspect="1"/>
          </p:cNvPicPr>
          <p:nvPr/>
        </p:nvPicPr>
        <p:blipFill rotWithShape="1">
          <a:blip r:embed="rId2"/>
          <a:srcRect t="9939" b="27515"/>
          <a:stretch/>
        </p:blipFill>
        <p:spPr>
          <a:xfrm>
            <a:off x="2417799" y="361603"/>
            <a:ext cx="7356402" cy="6134793"/>
          </a:xfrm>
          <a:prstGeom prst="rect">
            <a:avLst/>
          </a:prstGeom>
        </p:spPr>
      </p:pic>
    </p:spTree>
    <p:extLst>
      <p:ext uri="{BB962C8B-B14F-4D97-AF65-F5344CB8AC3E}">
        <p14:creationId xmlns:p14="http://schemas.microsoft.com/office/powerpoint/2010/main" val="23092151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10625EB6-35C5-FC42-97BB-79FDE7425D79}"/>
              </a:ext>
            </a:extLst>
          </p:cNvPr>
          <p:cNvPicPr>
            <a:picLocks noChangeAspect="1"/>
          </p:cNvPicPr>
          <p:nvPr/>
        </p:nvPicPr>
        <p:blipFill rotWithShape="1">
          <a:blip r:embed="rId2"/>
          <a:srcRect t="8000" b="39151"/>
          <a:stretch/>
        </p:blipFill>
        <p:spPr>
          <a:xfrm>
            <a:off x="2576598" y="997527"/>
            <a:ext cx="7455715" cy="5253643"/>
          </a:xfrm>
          <a:prstGeom prst="rect">
            <a:avLst/>
          </a:prstGeom>
        </p:spPr>
      </p:pic>
    </p:spTree>
    <p:extLst>
      <p:ext uri="{BB962C8B-B14F-4D97-AF65-F5344CB8AC3E}">
        <p14:creationId xmlns:p14="http://schemas.microsoft.com/office/powerpoint/2010/main" val="3102469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social media post&#10;&#10;Description automatically generated">
            <a:extLst>
              <a:ext uri="{FF2B5EF4-FFF2-40B4-BE49-F238E27FC236}">
                <a16:creationId xmlns:a16="http://schemas.microsoft.com/office/drawing/2014/main" id="{35A6F817-45AF-C14B-BA5A-CC86C560B09E}"/>
              </a:ext>
            </a:extLst>
          </p:cNvPr>
          <p:cNvPicPr>
            <a:picLocks noChangeAspect="1"/>
          </p:cNvPicPr>
          <p:nvPr/>
        </p:nvPicPr>
        <p:blipFill rotWithShape="1">
          <a:blip r:embed="rId2"/>
          <a:srcRect t="15515" b="13213"/>
          <a:stretch/>
        </p:blipFill>
        <p:spPr>
          <a:xfrm>
            <a:off x="2443594" y="216130"/>
            <a:ext cx="7249046" cy="6430614"/>
          </a:xfrm>
          <a:prstGeom prst="rect">
            <a:avLst/>
          </a:prstGeom>
        </p:spPr>
      </p:pic>
    </p:spTree>
    <p:extLst>
      <p:ext uri="{BB962C8B-B14F-4D97-AF65-F5344CB8AC3E}">
        <p14:creationId xmlns:p14="http://schemas.microsoft.com/office/powerpoint/2010/main" val="7234629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72F557B1-752A-F845-A776-9F726A084C62}"/>
              </a:ext>
            </a:extLst>
          </p:cNvPr>
          <p:cNvPicPr>
            <a:picLocks noChangeAspect="1"/>
          </p:cNvPicPr>
          <p:nvPr/>
        </p:nvPicPr>
        <p:blipFill rotWithShape="1">
          <a:blip r:embed="rId2"/>
          <a:srcRect t="9697" b="33091"/>
          <a:stretch/>
        </p:blipFill>
        <p:spPr>
          <a:xfrm>
            <a:off x="2327217" y="428105"/>
            <a:ext cx="7867812" cy="6001789"/>
          </a:xfrm>
          <a:prstGeom prst="rect">
            <a:avLst/>
          </a:prstGeom>
        </p:spPr>
      </p:pic>
    </p:spTree>
    <p:extLst>
      <p:ext uri="{BB962C8B-B14F-4D97-AF65-F5344CB8AC3E}">
        <p14:creationId xmlns:p14="http://schemas.microsoft.com/office/powerpoint/2010/main" val="3602862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social media post&#10;&#10;Description automatically generated">
            <a:extLst>
              <a:ext uri="{FF2B5EF4-FFF2-40B4-BE49-F238E27FC236}">
                <a16:creationId xmlns:a16="http://schemas.microsoft.com/office/drawing/2014/main" id="{C1868255-3756-B942-9574-2FF2881421E1}"/>
              </a:ext>
            </a:extLst>
          </p:cNvPr>
          <p:cNvPicPr>
            <a:picLocks noChangeAspect="1"/>
          </p:cNvPicPr>
          <p:nvPr/>
        </p:nvPicPr>
        <p:blipFill rotWithShape="1">
          <a:blip r:embed="rId2"/>
          <a:srcRect t="16242" b="8121"/>
          <a:stretch/>
        </p:blipFill>
        <p:spPr>
          <a:xfrm>
            <a:off x="2526722" y="133003"/>
            <a:ext cx="7165917" cy="6690191"/>
          </a:xfrm>
          <a:prstGeom prst="rect">
            <a:avLst/>
          </a:prstGeom>
        </p:spPr>
      </p:pic>
    </p:spTree>
    <p:extLst>
      <p:ext uri="{BB962C8B-B14F-4D97-AF65-F5344CB8AC3E}">
        <p14:creationId xmlns:p14="http://schemas.microsoft.com/office/powerpoint/2010/main" val="31737164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automatically generated">
            <a:extLst>
              <a:ext uri="{FF2B5EF4-FFF2-40B4-BE49-F238E27FC236}">
                <a16:creationId xmlns:a16="http://schemas.microsoft.com/office/drawing/2014/main" id="{5EE037FA-2FA2-4941-B9EB-FB2B3AA4D68F}"/>
              </a:ext>
            </a:extLst>
          </p:cNvPr>
          <p:cNvPicPr>
            <a:picLocks noChangeAspect="1"/>
          </p:cNvPicPr>
          <p:nvPr/>
        </p:nvPicPr>
        <p:blipFill rotWithShape="1">
          <a:blip r:embed="rId2"/>
          <a:srcRect t="10666" b="8606"/>
          <a:stretch/>
        </p:blipFill>
        <p:spPr>
          <a:xfrm>
            <a:off x="2576598" y="116378"/>
            <a:ext cx="6966413" cy="6603640"/>
          </a:xfrm>
          <a:prstGeom prst="rect">
            <a:avLst/>
          </a:prstGeom>
        </p:spPr>
      </p:pic>
    </p:spTree>
    <p:extLst>
      <p:ext uri="{BB962C8B-B14F-4D97-AF65-F5344CB8AC3E}">
        <p14:creationId xmlns:p14="http://schemas.microsoft.com/office/powerpoint/2010/main" val="16627240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FC04F7F8-2A9B-A84A-9225-BDEC9978C13D}"/>
              </a:ext>
            </a:extLst>
          </p:cNvPr>
          <p:cNvPicPr>
            <a:picLocks noChangeAspect="1"/>
          </p:cNvPicPr>
          <p:nvPr/>
        </p:nvPicPr>
        <p:blipFill rotWithShape="1">
          <a:blip r:embed="rId2"/>
          <a:srcRect t="6304" b="59272"/>
          <a:stretch/>
        </p:blipFill>
        <p:spPr>
          <a:xfrm>
            <a:off x="1749379" y="1433945"/>
            <a:ext cx="8693241" cy="3990109"/>
          </a:xfrm>
          <a:prstGeom prst="rect">
            <a:avLst/>
          </a:prstGeom>
        </p:spPr>
      </p:pic>
    </p:spTree>
    <p:extLst>
      <p:ext uri="{BB962C8B-B14F-4D97-AF65-F5344CB8AC3E}">
        <p14:creationId xmlns:p14="http://schemas.microsoft.com/office/powerpoint/2010/main" val="3301300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167384" y="1554480"/>
            <a:ext cx="9857232" cy="530352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FANTASTIC</a:t>
            </a:r>
          </a:p>
        </p:txBody>
      </p:sp>
      <p:sp>
        <p:nvSpPr>
          <p:cNvPr id="2" name="Title 1"/>
          <p:cNvSpPr>
            <a:spLocks noGrp="1"/>
          </p:cNvSpPr>
          <p:nvPr>
            <p:ph type="ctrTitle"/>
          </p:nvPr>
        </p:nvSpPr>
        <p:spPr>
          <a:xfrm>
            <a:off x="508000" y="77167"/>
            <a:ext cx="11176000" cy="764684"/>
          </a:xfrm>
        </p:spPr>
        <p:txBody>
          <a:bodyPr>
            <a:noAutofit/>
          </a:bodyPr>
          <a:lstStyle/>
          <a:p>
            <a:r>
              <a:rPr lang="en-US" sz="4400" b="1" dirty="0">
                <a:ln w="25400">
                  <a:solidFill>
                    <a:srgbClr val="002060"/>
                  </a:solidFill>
                </a:ln>
                <a:solidFill>
                  <a:srgbClr val="00B0F0"/>
                </a:solidFill>
                <a:effectLst>
                  <a:outerShdw blurRad="38100" dist="38100" dir="2700000" algn="tl">
                    <a:srgbClr val="000000">
                      <a:alpha val="43137"/>
                    </a:srgbClr>
                  </a:outerShdw>
                </a:effectLst>
                <a:latin typeface="Kristen ITC" panose="03050502040202030202" pitchFamily="66" charset="0"/>
              </a:rPr>
              <a:t>Roald Dahl’s</a:t>
            </a:r>
          </a:p>
        </p:txBody>
      </p:sp>
      <p:sp>
        <p:nvSpPr>
          <p:cNvPr id="7" name="Title 1"/>
          <p:cNvSpPr txBox="1">
            <a:spLocks/>
          </p:cNvSpPr>
          <p:nvPr/>
        </p:nvSpPr>
        <p:spPr>
          <a:xfrm>
            <a:off x="4390644" y="1766531"/>
            <a:ext cx="3410712" cy="72040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4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MR FOX</a:t>
            </a:r>
          </a:p>
        </p:txBody>
      </p:sp>
      <p:sp>
        <p:nvSpPr>
          <p:cNvPr id="23" name="Title 1"/>
          <p:cNvSpPr txBox="1">
            <a:spLocks/>
          </p:cNvSpPr>
          <p:nvPr/>
        </p:nvSpPr>
        <p:spPr>
          <a:xfrm>
            <a:off x="243840" y="2376907"/>
            <a:ext cx="11704320" cy="7204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400" b="1" dirty="0">
                <a:ln w="25400">
                  <a:solidFill>
                    <a:srgbClr val="002060"/>
                  </a:solidFill>
                </a:ln>
                <a:solidFill>
                  <a:srgbClr val="FF0000"/>
                </a:solidFill>
                <a:effectLst>
                  <a:outerShdw blurRad="38100" dist="38100" dir="2700000" algn="tl">
                    <a:srgbClr val="000000">
                      <a:alpha val="43137"/>
                    </a:srgbClr>
                  </a:outerShdw>
                </a:effectLst>
                <a:latin typeface="Berlin Sans FB Demi" panose="020E0802020502020306" pitchFamily="34" charset="0"/>
              </a:rPr>
              <a:t>THE VERY CLEVER MR FOX!</a:t>
            </a:r>
          </a:p>
        </p:txBody>
      </p:sp>
      <p:pic>
        <p:nvPicPr>
          <p:cNvPr id="8194" name="Picture 2" descr="Image result for cartoon fox"/>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52046" y="3247032"/>
            <a:ext cx="2328314" cy="3196234"/>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keep out sign cartoon"/>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2086" b="90000" l="10000" r="90000"/>
                    </a14:imgEffect>
                  </a14:imgLayer>
                </a14:imgProps>
              </a:ext>
              <a:ext uri="{28A0092B-C50C-407E-A947-70E740481C1C}">
                <a14:useLocalDpi xmlns:a14="http://schemas.microsoft.com/office/drawing/2010/main" val="0"/>
              </a:ext>
            </a:extLst>
          </a:blip>
          <a:srcRect/>
          <a:stretch>
            <a:fillRect/>
          </a:stretch>
        </p:blipFill>
        <p:spPr bwMode="auto">
          <a:xfrm>
            <a:off x="9281622" y="618285"/>
            <a:ext cx="2040890" cy="2182183"/>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2880360" y="3012519"/>
            <a:ext cx="8803640" cy="3539430"/>
          </a:xfrm>
          <a:prstGeom prst="rect">
            <a:avLst/>
          </a:prstGeom>
          <a:noFill/>
          <a:ln>
            <a:noFill/>
          </a:ln>
        </p:spPr>
        <p:txBody>
          <a:bodyPr wrap="square" rtlCol="0">
            <a:spAutoFit/>
          </a:bodyPr>
          <a:lstStyle/>
          <a:p>
            <a:pPr algn="ctr"/>
            <a:r>
              <a:rPr lang="en-US" sz="2800" u="sng" dirty="0">
                <a:solidFill>
                  <a:srgbClr val="002060"/>
                </a:solidFill>
                <a:effectLst>
                  <a:outerShdw blurRad="38100" dist="38100" dir="2700000" algn="tl">
                    <a:srgbClr val="000000">
                      <a:alpha val="43137"/>
                    </a:srgbClr>
                  </a:outerShdw>
                </a:effectLst>
                <a:latin typeface="Berlin Sans FB Demi" panose="020E0802020502020306" pitchFamily="34" charset="0"/>
              </a:rPr>
              <a:t>Task for today</a:t>
            </a:r>
          </a:p>
          <a:p>
            <a:pPr algn="ctr"/>
            <a:r>
              <a:rPr lang="en-US" sz="2800" dirty="0">
                <a:solidFill>
                  <a:srgbClr val="002060"/>
                </a:solidFill>
                <a:effectLst>
                  <a:outerShdw blurRad="38100" dist="38100" dir="2700000" algn="tl">
                    <a:srgbClr val="000000">
                      <a:alpha val="43137"/>
                    </a:srgbClr>
                  </a:outerShdw>
                </a:effectLst>
                <a:latin typeface="Berlin Sans FB Demi" panose="020E0802020502020306" pitchFamily="34" charset="0"/>
              </a:rPr>
              <a:t>When the farmers are trying to get the foxes they shout to each. See if you spot the speech in the text and record it in the speech bubbles provided. There is a separate sheet to work on or record them in your book. (I’ve given you an example one on the next slide to look at of the speech between the foxes so you get the idea.)</a:t>
            </a:r>
          </a:p>
        </p:txBody>
      </p:sp>
      <p:pic>
        <p:nvPicPr>
          <p:cNvPr id="9238" name="Picture 22" descr="Image result for forest carto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9730" y="-14170"/>
            <a:ext cx="2251710" cy="2814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536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8BC8E3-7E68-0D42-BA0B-0CF076B20907}"/>
              </a:ext>
            </a:extLst>
          </p:cNvPr>
          <p:cNvPicPr>
            <a:picLocks noChangeAspect="1"/>
          </p:cNvPicPr>
          <p:nvPr/>
        </p:nvPicPr>
        <p:blipFill>
          <a:blip r:embed="rId2"/>
          <a:stretch>
            <a:fillRect/>
          </a:stretch>
        </p:blipFill>
        <p:spPr>
          <a:xfrm>
            <a:off x="2816589" y="0"/>
            <a:ext cx="6876051" cy="6858000"/>
          </a:xfrm>
          <a:prstGeom prst="rect">
            <a:avLst/>
          </a:prstGeom>
        </p:spPr>
      </p:pic>
    </p:spTree>
    <p:extLst>
      <p:ext uri="{BB962C8B-B14F-4D97-AF65-F5344CB8AC3E}">
        <p14:creationId xmlns:p14="http://schemas.microsoft.com/office/powerpoint/2010/main" val="11056013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TotalTime>
  <Words>133</Words>
  <Application>Microsoft Macintosh PowerPoint</Application>
  <PresentationFormat>Widescreen</PresentationFormat>
  <Paragraphs>13</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Berlin Sans FB Demi</vt:lpstr>
      <vt:lpstr>Calibri</vt:lpstr>
      <vt:lpstr>Calibri Light</vt:lpstr>
      <vt:lpstr>Kristen ITC</vt:lpstr>
      <vt:lpstr>Office Theme</vt:lpstr>
      <vt:lpstr>Roald Dahl’s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Roald Dahl’s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Roald Dahl’s</dc:title>
  <dc:creator>Belinda Clark</dc:creator>
  <cp:lastModifiedBy>Belinda Clark</cp:lastModifiedBy>
  <cp:revision>7</cp:revision>
  <dcterms:created xsi:type="dcterms:W3CDTF">2020-05-17T13:32:40Z</dcterms:created>
  <dcterms:modified xsi:type="dcterms:W3CDTF">2020-05-18T15:31:02Z</dcterms:modified>
</cp:coreProperties>
</file>