
<file path=[Content_Types].xml><?xml version="1.0" encoding="utf-8"?>
<Types xmlns="http://schemas.openxmlformats.org/package/2006/content-types">
  <Default Extension="emf" ContentType="image/x-emf"/>
  <Default Extension="gif" ContentType="image/gi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56" r:id="rId2"/>
    <p:sldId id="259" r:id="rId3"/>
    <p:sldId id="260" r:id="rId4"/>
    <p:sldId id="261" r:id="rId5"/>
    <p:sldId id="262" r:id="rId6"/>
    <p:sldId id="263" r:id="rId7"/>
    <p:sldId id="264" r:id="rId8"/>
    <p:sldId id="265" r:id="rId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094"/>
    <p:restoredTop sz="94687"/>
  </p:normalViewPr>
  <p:slideViewPr>
    <p:cSldViewPr>
      <p:cViewPr varScale="1">
        <p:scale>
          <a:sx n="85" d="100"/>
          <a:sy n="85" d="100"/>
        </p:scale>
        <p:origin x="944" y="1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50C90C2-133E-4D20-A7EF-2AAD626458F1}" type="datetimeFigureOut">
              <a:rPr lang="en-US" smtClean="0"/>
              <a:pPr/>
              <a:t>5/20/20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FE25EEA-6199-40B5-9B5A-6BCA416909ED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E25EEA-6199-40B5-9B5A-6BCA416909ED}" type="slidenum">
              <a:rPr lang="en-GB" smtClean="0"/>
              <a:pPr/>
              <a:t>1</a:t>
            </a:fld>
            <a:endParaRPr lang="en-GB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E25EEA-6199-40B5-9B5A-6BCA416909ED}" type="slidenum">
              <a:rPr lang="en-GB" smtClean="0"/>
              <a:pPr/>
              <a:t>2</a:t>
            </a:fld>
            <a:endParaRPr lang="en-GB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5/20/20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5/20/20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5/20/20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5/20/20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5/20/20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5/20/20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5/20/20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5/20/20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5/20/20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5/20/20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5/20/20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40000"/>
                <a:lumOff val="60000"/>
              </a:schemeClr>
            </a:gs>
            <a:gs pos="0">
              <a:schemeClr val="accent4">
                <a:lumMod val="40000"/>
                <a:lumOff val="60000"/>
              </a:schemeClr>
            </a:gs>
            <a:gs pos="70000">
              <a:schemeClr val="accent4">
                <a:lumMod val="60000"/>
                <a:lumOff val="40000"/>
              </a:schemeClr>
            </a:gs>
            <a:gs pos="100000">
              <a:schemeClr val="accent4">
                <a:lumMod val="75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5/20/20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9600" y="685800"/>
            <a:ext cx="7772400" cy="1470025"/>
          </a:xfrm>
        </p:spPr>
        <p:txBody>
          <a:bodyPr>
            <a:noAutofit/>
          </a:bodyPr>
          <a:lstStyle/>
          <a:p>
            <a:r>
              <a:rPr lang="en-GB" sz="8800" b="1" dirty="0">
                <a:solidFill>
                  <a:schemeClr val="accent6">
                    <a:lumMod val="75000"/>
                  </a:schemeClr>
                </a:solidFill>
                <a:latin typeface="Papyrus" pitchFamily="66" charset="0"/>
              </a:rPr>
              <a:t>Hindu Art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1981200"/>
            <a:ext cx="6324600" cy="4267200"/>
          </a:xfrm>
        </p:spPr>
        <p:txBody>
          <a:bodyPr>
            <a:normAutofit/>
          </a:bodyPr>
          <a:lstStyle/>
          <a:p>
            <a:pPr algn="l">
              <a:buFont typeface="Arial" pitchFamily="34" charset="0"/>
              <a:buChar char="•"/>
            </a:pPr>
            <a:r>
              <a:rPr lang="en-GB" sz="3600" dirty="0">
                <a:solidFill>
                  <a:schemeClr val="tx1"/>
                </a:solidFill>
              </a:rPr>
              <a:t>To know some examples of Hindu art</a:t>
            </a:r>
          </a:p>
          <a:p>
            <a:pPr algn="l">
              <a:buFont typeface="Arial" pitchFamily="34" charset="0"/>
              <a:buChar char="•"/>
            </a:pPr>
            <a:r>
              <a:rPr lang="en-GB" sz="3600" dirty="0">
                <a:solidFill>
                  <a:schemeClr val="tx1"/>
                </a:solidFill>
              </a:rPr>
              <a:t> To understand some uses of Hindu art</a:t>
            </a:r>
          </a:p>
          <a:p>
            <a:pPr algn="l">
              <a:buFont typeface="Arial" pitchFamily="34" charset="0"/>
              <a:buChar char="•"/>
            </a:pPr>
            <a:r>
              <a:rPr lang="en-GB" sz="3600" dirty="0">
                <a:solidFill>
                  <a:schemeClr val="tx1"/>
                </a:solidFill>
              </a:rPr>
              <a:t>To have thought about the difference between this and different religious art</a:t>
            </a:r>
          </a:p>
          <a:p>
            <a:pPr algn="l">
              <a:buFont typeface="Arial" pitchFamily="34" charset="0"/>
              <a:buChar char="•"/>
            </a:pPr>
            <a:endParaRPr lang="en-GB" dirty="0"/>
          </a:p>
        </p:txBody>
      </p:sp>
      <p:pic>
        <p:nvPicPr>
          <p:cNvPr id="3074" name="Picture 2" descr="http://t2.gstatic.com/images?q=tbn:eHUaiVldErcoFM:http://www.hennamehndi.in/wp-content/Sudan-Styled-Leg-Mehndi-design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629400" y="4191000"/>
            <a:ext cx="2514600" cy="2409825"/>
          </a:xfrm>
          <a:prstGeom prst="rect">
            <a:avLst/>
          </a:prstGeom>
          <a:noFill/>
        </p:spPr>
      </p:pic>
      <p:pic>
        <p:nvPicPr>
          <p:cNvPr id="3076" name="Picture 4" descr="http://t1.gstatic.com/images?q=tbn:OzS98ql-Ggw0tM:http://www.hennadesigns.org/wp-content/myfotos/arabic-motifs/a-palm14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316708" y="316707"/>
            <a:ext cx="2133601" cy="1500187"/>
          </a:xfrm>
          <a:prstGeom prst="rect">
            <a:avLst/>
          </a:prstGeom>
          <a:noFill/>
        </p:spPr>
      </p:pic>
      <p:pic>
        <p:nvPicPr>
          <p:cNvPr id="3080" name="Picture 8" descr="http://www.youworkforthem.com/img/eps/E1124/E1124_05.jpg"/>
          <p:cNvPicPr>
            <a:picLocks noChangeAspect="1" noChangeArrowheads="1"/>
          </p:cNvPicPr>
          <p:nvPr/>
        </p:nvPicPr>
        <p:blipFill>
          <a:blip r:embed="rId5" cstate="print"/>
          <a:srcRect l="53628"/>
          <a:stretch>
            <a:fillRect/>
          </a:stretch>
        </p:blipFill>
        <p:spPr bwMode="auto">
          <a:xfrm rot="16200000">
            <a:off x="7402084" y="1056107"/>
            <a:ext cx="1731222" cy="175260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8" name="Picture 4" descr="http://www.indiavisitinformation.com/mehndi-design/images/m-design3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677025" y="1066800"/>
            <a:ext cx="2466975" cy="4762500"/>
          </a:xfrm>
          <a:prstGeom prst="rect">
            <a:avLst/>
          </a:prstGeom>
          <a:noFill/>
        </p:spPr>
      </p:pic>
      <p:pic>
        <p:nvPicPr>
          <p:cNvPr id="21506" name="Picture 2" descr="http://t2.gstatic.com/images?q=tbn:1Zfq8UWGorrZWM:http://www.friendsweddingcards.com/wedding_symbols/images/mehndi/mehndi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3429000"/>
            <a:ext cx="2133600" cy="3429000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>
            <a:normAutofit/>
          </a:bodyPr>
          <a:lstStyle/>
          <a:p>
            <a:r>
              <a:rPr lang="en-GB" sz="6600" b="1" dirty="0" err="1">
                <a:solidFill>
                  <a:schemeClr val="accent6">
                    <a:lumMod val="75000"/>
                  </a:schemeClr>
                </a:solidFill>
                <a:latin typeface="Papyrus" pitchFamily="66" charset="0"/>
              </a:rPr>
              <a:t>Mendhi</a:t>
            </a:r>
            <a:endParaRPr lang="en-GB" sz="6600" b="1" dirty="0">
              <a:solidFill>
                <a:schemeClr val="accent6">
                  <a:lumMod val="75000"/>
                </a:schemeClr>
              </a:solidFill>
              <a:latin typeface="Papyrus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838200"/>
            <a:ext cx="6400800" cy="6019800"/>
          </a:xfrm>
        </p:spPr>
        <p:txBody>
          <a:bodyPr>
            <a:normAutofit/>
          </a:bodyPr>
          <a:lstStyle/>
          <a:p>
            <a:r>
              <a:rPr lang="en-GB" b="1" dirty="0" err="1"/>
              <a:t>Mendhi</a:t>
            </a:r>
            <a:r>
              <a:rPr lang="en-GB" dirty="0"/>
              <a:t> is the art of painting henna on hands and feet</a:t>
            </a:r>
          </a:p>
          <a:p>
            <a:r>
              <a:rPr lang="en-GB" dirty="0"/>
              <a:t>Henna is a dye made from </a:t>
            </a:r>
            <a:r>
              <a:rPr lang="en-GB" b="1" dirty="0"/>
              <a:t>plants</a:t>
            </a:r>
            <a:r>
              <a:rPr lang="en-GB" dirty="0"/>
              <a:t> which is left on over night</a:t>
            </a:r>
          </a:p>
          <a:p>
            <a:r>
              <a:rPr lang="en-GB" dirty="0"/>
              <a:t>When it is washed off it leaves an </a:t>
            </a:r>
            <a:r>
              <a:rPr lang="en-GB" b="1" dirty="0"/>
              <a:t>orange</a:t>
            </a:r>
            <a:r>
              <a:rPr lang="en-GB" dirty="0"/>
              <a:t> mark that can last                                		for weeks.</a:t>
            </a:r>
          </a:p>
          <a:p>
            <a:pPr lvl="4">
              <a:buFont typeface="Arial" pitchFamily="34" charset="0"/>
              <a:buChar char="•"/>
            </a:pPr>
            <a:r>
              <a:rPr lang="en-GB" sz="3200" dirty="0"/>
              <a:t> Henna is traditionally used to celebrate </a:t>
            </a:r>
            <a:r>
              <a:rPr lang="en-GB" sz="3200" b="1" dirty="0"/>
              <a:t>weddings</a:t>
            </a:r>
            <a:r>
              <a:rPr lang="en-GB" sz="3200" dirty="0"/>
              <a:t> and </a:t>
            </a:r>
            <a:r>
              <a:rPr lang="en-GB" sz="3200" b="1" dirty="0"/>
              <a:t>festivals.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A9EE6FD5-CF6F-FA43-91C6-5345FE888C6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09700" y="914400"/>
            <a:ext cx="6324600" cy="4536846"/>
          </a:xfrm>
          <a:prstGeom prst="rect">
            <a:avLst/>
          </a:prstGeom>
        </p:spPr>
      </p:pic>
      <p:pic>
        <p:nvPicPr>
          <p:cNvPr id="5" name="Picture 4" descr="http://t1.gstatic.com/images?q=tbn:OzS98ql-Ggw0tM:http://www.hennadesigns.org/wp-content/myfotos/arabic-motifs/a-palm14.png">
            <a:extLst>
              <a:ext uri="{FF2B5EF4-FFF2-40B4-BE49-F238E27FC236}">
                <a16:creationId xmlns:a16="http://schemas.microsoft.com/office/drawing/2014/main" id="{2E010472-D5CD-AA42-82AE-357CF6067B1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16708" y="316707"/>
            <a:ext cx="2133601" cy="1500187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75676433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0E087C1-646D-5E44-8E05-8588D9A42AE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0600" y="1066800"/>
            <a:ext cx="7513983" cy="2743200"/>
          </a:xfrm>
          <a:prstGeom prst="rect">
            <a:avLst/>
          </a:prstGeom>
        </p:spPr>
      </p:pic>
      <p:pic>
        <p:nvPicPr>
          <p:cNvPr id="3" name="Picture 4" descr="http://t1.gstatic.com/images?q=tbn:OzS98ql-Ggw0tM:http://www.hennadesigns.org/wp-content/myfotos/arabic-motifs/a-palm14.png">
            <a:extLst>
              <a:ext uri="{FF2B5EF4-FFF2-40B4-BE49-F238E27FC236}">
                <a16:creationId xmlns:a16="http://schemas.microsoft.com/office/drawing/2014/main" id="{07FBE5F4-90E2-9946-B3BC-CC1EC75BE9C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6922293" y="4507707"/>
            <a:ext cx="2133601" cy="1500187"/>
          </a:xfrm>
          <a:prstGeom prst="rect">
            <a:avLst/>
          </a:prstGeom>
          <a:noFill/>
        </p:spPr>
      </p:pic>
      <p:pic>
        <p:nvPicPr>
          <p:cNvPr id="4" name="Picture 4" descr="http://www.indiavisitinformation.com/mehndi-design/images/m-design3.gif">
            <a:extLst>
              <a:ext uri="{FF2B5EF4-FFF2-40B4-BE49-F238E27FC236}">
                <a16:creationId xmlns:a16="http://schemas.microsoft.com/office/drawing/2014/main" id="{679BE05D-416D-2E4D-A447-1528819F580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90600" y="3209458"/>
            <a:ext cx="1613644" cy="311514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15789976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20F0541-3069-F84E-876C-B8307F17770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00200" y="1752600"/>
            <a:ext cx="6883730" cy="2819400"/>
          </a:xfrm>
          <a:prstGeom prst="rect">
            <a:avLst/>
          </a:prstGeom>
        </p:spPr>
      </p:pic>
      <p:pic>
        <p:nvPicPr>
          <p:cNvPr id="3" name="Picture 4" descr="http://t1.gstatic.com/images?q=tbn:OzS98ql-Ggw0tM:http://www.hennadesigns.org/wp-content/myfotos/arabic-motifs/a-palm14.png">
            <a:extLst>
              <a:ext uri="{FF2B5EF4-FFF2-40B4-BE49-F238E27FC236}">
                <a16:creationId xmlns:a16="http://schemas.microsoft.com/office/drawing/2014/main" id="{ED0693A0-1FEF-8846-91EB-8FDC8CB2024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216693" y="4736306"/>
            <a:ext cx="2133601" cy="1500187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74312518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D1A8DFF0-4A12-1246-9B95-C1102CA682F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0600" y="457200"/>
            <a:ext cx="6934200" cy="3467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702356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FC0C502-812C-A646-82A6-57072786273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87728" y="0"/>
            <a:ext cx="556854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013840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EBC13B7D-D2E4-104E-8B18-ED4ACD10CDC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1436077" y="-1131278"/>
            <a:ext cx="6248401" cy="91205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828606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429</TotalTime>
  <Words>85</Words>
  <Application>Microsoft Macintosh PowerPoint</Application>
  <PresentationFormat>On-screen Show (4:3)</PresentationFormat>
  <Paragraphs>11</Paragraphs>
  <Slides>8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Arial</vt:lpstr>
      <vt:lpstr>Calibri</vt:lpstr>
      <vt:lpstr>Papyrus</vt:lpstr>
      <vt:lpstr>Office Theme</vt:lpstr>
      <vt:lpstr>Hindu Art</vt:lpstr>
      <vt:lpstr>Mendhi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Bell Work</dc:title>
  <dc:creator>Ratfink</dc:creator>
  <cp:lastModifiedBy>Belinda Clark</cp:lastModifiedBy>
  <cp:revision>16</cp:revision>
  <dcterms:created xsi:type="dcterms:W3CDTF">2006-08-16T00:00:00Z</dcterms:created>
  <dcterms:modified xsi:type="dcterms:W3CDTF">2020-05-20T15:35:29Z</dcterms:modified>
</cp:coreProperties>
</file>