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70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76" r:id="rId11"/>
    <p:sldId id="272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3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7/14/2020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0317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7/14/2020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51485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191" y="2208879"/>
            <a:ext cx="10515600" cy="16764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150" baseline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3191" y="4010334"/>
            <a:ext cx="10515600" cy="1174639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7/14/2020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469309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1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7/14/2020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28115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08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08" y="2656566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1230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1230" y="2656564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7/14/2020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94256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7/14/2020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2897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7/14/2020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32069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008" y="2120054"/>
            <a:ext cx="6126480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023" y="2147486"/>
            <a:ext cx="32004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7/14/2020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1284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0160" y="2211494"/>
            <a:ext cx="612648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8" y="2150621"/>
            <a:ext cx="32004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7/14/2020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07565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7/14/2020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07317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0624" y="274638"/>
            <a:ext cx="2402380" cy="58975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274638"/>
            <a:ext cx="7973291" cy="5897562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22854"/>
            <a:ext cx="2743196" cy="365125"/>
          </a:xfrm>
        </p:spPr>
        <p:txBody>
          <a:bodyPr/>
          <a:lstStyle/>
          <a:p>
            <a:fld id="{5586B75A-687E-405C-8A0B-8D00578BA2C3}" type="datetimeFigureOut">
              <a:rPr lang="en-US" smtClean="0"/>
              <a:pPr/>
              <a:t>7/14/2020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76135" y="6422854"/>
            <a:ext cx="427966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3048" y="6422854"/>
            <a:ext cx="879759" cy="365125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37908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7/14/2020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565517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71" r:id="rId1"/>
    <p:sldLayoutId id="2147483872" r:id="rId2"/>
    <p:sldLayoutId id="2147483873" r:id="rId3"/>
    <p:sldLayoutId id="2147483874" r:id="rId4"/>
    <p:sldLayoutId id="2147483875" r:id="rId5"/>
    <p:sldLayoutId id="2147483876" r:id="rId6"/>
    <p:sldLayoutId id="2147483877" r:id="rId7"/>
    <p:sldLayoutId id="2147483878" r:id="rId8"/>
    <p:sldLayoutId id="2147483879" r:id="rId9"/>
    <p:sldLayoutId id="2147483880" r:id="rId10"/>
    <p:sldLayoutId id="2147483881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childreninneed.co.uk/schools/primary-school/joe-wicks-work-out-videos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WELL BEING WEDNESDAY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WEEK </a:t>
            </a:r>
            <a:r>
              <a:rPr lang="en-US" dirty="0" smtClean="0"/>
              <a:t>SEVEN</a:t>
            </a:r>
          </a:p>
          <a:p>
            <a:r>
              <a:rPr lang="en-US" dirty="0" smtClean="0"/>
              <a:t>STAYING FIT AND HEALTHY</a:t>
            </a:r>
            <a:r>
              <a:rPr lang="en-US" dirty="0" smtClean="0"/>
              <a:t>                                                                                   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19655">
            <a:off x="8440795" y="674445"/>
            <a:ext cx="3413582" cy="1840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887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 smtClean="0">
                <a:latin typeface="Comic Sans MS" panose="030F0702030302020204" pitchFamily="66" charset="0"/>
              </a:rPr>
              <a:t>Thank you for </a:t>
            </a:r>
            <a:r>
              <a:rPr lang="en-US" dirty="0" smtClean="0">
                <a:latin typeface="Comic Sans MS" panose="030F0702030302020204" pitchFamily="66" charset="0"/>
              </a:rPr>
              <a:t>ANOTHER AMAZING WEEK!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63708" y="3188128"/>
            <a:ext cx="2462997" cy="1853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4640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smtClean="0">
                <a:latin typeface="Comic Sans MS" panose="030F0702030302020204" pitchFamily="66" charset="0"/>
              </a:rPr>
              <a:t>Did you know that we should be doing potted sports this week?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0623" y="2011363"/>
            <a:ext cx="5609166" cy="4206875"/>
          </a:xfrm>
        </p:spPr>
      </p:pic>
    </p:spTree>
    <p:extLst>
      <p:ext uri="{BB962C8B-B14F-4D97-AF65-F5344CB8AC3E}">
        <p14:creationId xmlns:p14="http://schemas.microsoft.com/office/powerpoint/2010/main" val="1271247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smtClean="0">
                <a:latin typeface="Comic Sans MS" panose="030F0702030302020204" pitchFamily="66" charset="0"/>
              </a:rPr>
              <a:t>So you don’t miss out, your activity today involves doing your own sports!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26302" y="2273705"/>
            <a:ext cx="3937313" cy="3937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691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20840550">
            <a:off x="3881887" y="732478"/>
            <a:ext cx="3938823" cy="5425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100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latin typeface="Comic Sans MS" panose="030F0702030302020204" pitchFamily="66" charset="0"/>
              </a:rPr>
              <a:t>Keeping fit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www.bbcchildreninneed.co.uk/schools/primary-school/joe-wicks-work-out-videos</a:t>
            </a:r>
            <a:endParaRPr lang="en-GB" dirty="0" smtClean="0"/>
          </a:p>
          <a:p>
            <a:pPr marL="0" indent="0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 smtClean="0"/>
              <a:t>You might be Joe </a:t>
            </a:r>
            <a:r>
              <a:rPr lang="en-US" dirty="0" err="1" smtClean="0"/>
              <a:t>Wicks’ed</a:t>
            </a:r>
            <a:r>
              <a:rPr lang="en-US" dirty="0" smtClean="0"/>
              <a:t>’ out but you can always try this link.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3583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773370"/>
            <a:ext cx="8761413" cy="1142515"/>
          </a:xfrm>
        </p:spPr>
        <p:txBody>
          <a:bodyPr/>
          <a:lstStyle/>
          <a:p>
            <a:pPr algn="ctr"/>
            <a:r>
              <a:rPr lang="en-US" dirty="0" smtClean="0"/>
              <a:t>Enjoy our stay fit day!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56936" y="2216218"/>
            <a:ext cx="6211019" cy="4029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4244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mic Sans MS" panose="030F0702030302020204" pitchFamily="66" charset="0"/>
              </a:rPr>
              <a:t>Prayer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b="1" dirty="0">
                <a:latin typeface="Comic Sans MS" panose="030F0702030302020204" pitchFamily="66" charset="0"/>
              </a:rPr>
              <a:t>Lord,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b="1" dirty="0">
                <a:latin typeface="Comic Sans MS" panose="030F0702030302020204" pitchFamily="66" charset="0"/>
              </a:rPr>
              <a:t>	</a:t>
            </a:r>
            <a:r>
              <a:rPr lang="en-US" altLang="en-US" sz="3600" b="1" dirty="0" smtClean="0">
                <a:latin typeface="Comic Sans MS" panose="030F0702030302020204" pitchFamily="66" charset="0"/>
              </a:rPr>
              <a:t>We thank you for all of </a:t>
            </a:r>
            <a:r>
              <a:rPr lang="en-US" altLang="en-US" sz="3600" b="1" dirty="0" smtClean="0">
                <a:latin typeface="Comic Sans MS" panose="030F0702030302020204" pitchFamily="66" charset="0"/>
              </a:rPr>
              <a:t>the opportunities to stay fit and healthy. Thank you for the opportunities to take part in sport and games.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b="1" dirty="0" smtClean="0">
                <a:latin typeface="Comic Sans MS" panose="030F0702030302020204" pitchFamily="66" charset="0"/>
              </a:rPr>
              <a:t>Amen.</a:t>
            </a:r>
            <a:endParaRPr lang="en-US" altLang="en-US" sz="3600" b="1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8064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9AD32385A9AF447AA109577351F60B5" ma:contentTypeVersion="13" ma:contentTypeDescription="Create a new document." ma:contentTypeScope="" ma:versionID="9a73f4621cbec351e1ce1bef7534a633">
  <xsd:schema xmlns:xsd="http://www.w3.org/2001/XMLSchema" xmlns:xs="http://www.w3.org/2001/XMLSchema" xmlns:p="http://schemas.microsoft.com/office/2006/metadata/properties" xmlns:ns3="7ad81cda-c263-444b-9467-1febd868bec8" xmlns:ns4="4b450224-5bc5-43ab-8412-1b738f0484de" targetNamespace="http://schemas.microsoft.com/office/2006/metadata/properties" ma:root="true" ma:fieldsID="ff5715751b315fa728f19f8ae6629ff5" ns3:_="" ns4:_="">
    <xsd:import namespace="7ad81cda-c263-444b-9467-1febd868bec8"/>
    <xsd:import namespace="4b450224-5bc5-43ab-8412-1b738f0484de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OCR" minOccurs="0"/>
                <xsd:element ref="ns4:MediaServiceDateTaken" minOccurs="0"/>
                <xsd:element ref="ns4:MediaServiceLocation" minOccurs="0"/>
                <xsd:element ref="ns4:MediaServiceAutoKeyPoints" minOccurs="0"/>
                <xsd:element ref="ns4:MediaServiceKeyPoints" minOccurs="0"/>
                <xsd:element ref="ns4:MediaServiceGenerationTime" minOccurs="0"/>
                <xsd:element ref="ns4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ad81cda-c263-444b-9467-1febd868bec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b450224-5bc5-43ab-8412-1b738f0484d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MediaServiceAutoTags" ma:internalName="MediaServiceAutoTags" ma:readOnly="true">
      <xsd:simpleType>
        <xsd:restriction base="dms:Text"/>
      </xsd:simpleType>
    </xsd:element>
    <xsd:element name="MediaServiceOCR" ma:index="14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4F772AB-0343-4D79-8786-72C20B708653}">
  <ds:schemaRefs>
    <ds:schemaRef ds:uri="http://purl.org/dc/elements/1.1/"/>
    <ds:schemaRef ds:uri="http://schemas.microsoft.com/office/2006/metadata/properties"/>
    <ds:schemaRef ds:uri="http://purl.org/dc/terms/"/>
    <ds:schemaRef ds:uri="7ad81cda-c263-444b-9467-1febd868bec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4b450224-5bc5-43ab-8412-1b738f0484de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186243EB-F083-498B-9AF4-2C57F6941D6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EBCB016-E69A-4F1E-9F22-FABB72C9DD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ad81cda-c263-444b-9467-1febd868bec8"/>
    <ds:schemaRef ds:uri="4b450224-5bc5-43ab-8412-1b738f0484d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Banded</Template>
  <TotalTime>312</TotalTime>
  <Words>103</Words>
  <Application>Microsoft Office PowerPoint</Application>
  <PresentationFormat>Widescreen</PresentationFormat>
  <Paragraphs>15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Comic Sans MS</vt:lpstr>
      <vt:lpstr>Corbel</vt:lpstr>
      <vt:lpstr>Wingdings</vt:lpstr>
      <vt:lpstr>Banded</vt:lpstr>
      <vt:lpstr>WELL BEING WEDNESDAY</vt:lpstr>
      <vt:lpstr>Thank you for ANOTHER AMAZING WEEK!</vt:lpstr>
      <vt:lpstr>Did you know that we should be doing potted sports this week?</vt:lpstr>
      <vt:lpstr>So you don’t miss out, your activity today involves doing your own sports!</vt:lpstr>
      <vt:lpstr>PowerPoint Presentation</vt:lpstr>
      <vt:lpstr>Keeping fit</vt:lpstr>
      <vt:lpstr>Enjoy our stay fit day!</vt:lpstr>
      <vt:lpstr>Prayer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WELL BEING WEDNESDAY</dc:title>
  <dc:creator>Head Teacher</dc:creator>
  <cp:lastModifiedBy>Head Teacher</cp:lastModifiedBy>
  <cp:revision>17</cp:revision>
  <dcterms:created xsi:type="dcterms:W3CDTF">2020-06-30T09:54:28Z</dcterms:created>
  <dcterms:modified xsi:type="dcterms:W3CDTF">2020-07-14T13:15:59Z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0x010100D9AD32385A9AF447AA109577351F60B5</vt:lpwstr>
  </property>
</Properties>
</file>