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49VXZwfup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WELL BEING WEDNESDAY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6600" dirty="0" smtClean="0"/>
              <a:t>Laughter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350895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 to our special assembly.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smtClean="0"/>
              <a:t>Thank you to everyone for their amazing learning over the last week.</a:t>
            </a:r>
          </a:p>
          <a:p>
            <a:pPr marL="0" indent="0" algn="ctr">
              <a:buNone/>
            </a:pPr>
            <a:r>
              <a:rPr lang="en-US" sz="3600" dirty="0" smtClean="0"/>
              <a:t>You have all been superstars!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9577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assembly this week is all about…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8800" dirty="0" smtClean="0"/>
              <a:t>LAUGHTER!</a:t>
            </a:r>
            <a:endParaRPr lang="en-GB" sz="8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7326" y="2779345"/>
            <a:ext cx="3904672" cy="2939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19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Laughter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Things are really tough at the moment, and it is important that we laugh and smile, to keep ourselves going!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1400" y="3901787"/>
            <a:ext cx="1743075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78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Laughter is contagious.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Once someone starts laughing it is hard not to smile and join in. Just watch this clip.</a:t>
            </a:r>
          </a:p>
          <a:p>
            <a:pPr marL="0" indent="0">
              <a:buNone/>
            </a:pPr>
            <a:r>
              <a:rPr lang="en-US" sz="3200" dirty="0" smtClean="0">
                <a:hlinkClick r:id="rId2"/>
              </a:rPr>
              <a:t>https://www.youtube.com/watch?v=L49VXZwfup8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135762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 hopefully you are smiling now!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/>
              <a:t>Laughter is good for you!</a:t>
            </a:r>
          </a:p>
          <a:p>
            <a:pPr marL="0" indent="0">
              <a:buNone/>
            </a:pPr>
            <a:r>
              <a:rPr lang="en-US" b="1" dirty="0"/>
              <a:t>Laughter relaxes the whole body.</a:t>
            </a:r>
            <a:r>
              <a:rPr lang="en-US" dirty="0"/>
              <a:t> A good, hearty laugh relieves physical tension and stress, leaving our muscles relaxed for up to 45 minutes afterwards.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65566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 smtClean="0"/>
              <a:t>Laughter is good for you!</a:t>
            </a:r>
          </a:p>
          <a:p>
            <a:pPr marL="0" indent="0">
              <a:buNone/>
            </a:pPr>
            <a:r>
              <a:rPr lang="en-US" b="1" dirty="0"/>
              <a:t>Laughter boosts the immune system. </a:t>
            </a:r>
            <a:r>
              <a:rPr lang="en-US" dirty="0"/>
              <a:t>Laughter decreases stress hormones and increases immune cells and infection-fighting antibodies, thus improving your resistance to disease</a:t>
            </a:r>
            <a:r>
              <a:rPr lang="en-US" dirty="0" smtClean="0"/>
              <a:t>. In other words, it helps you to stop being poorly!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36160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 smtClean="0"/>
              <a:t>Laughter is good for you!</a:t>
            </a:r>
          </a:p>
          <a:p>
            <a:pPr marL="0" indent="0">
              <a:buNone/>
            </a:pPr>
            <a:r>
              <a:rPr lang="en-US" b="1" dirty="0"/>
              <a:t>Laughter helps us to bond with other humans and build stronger communities.</a:t>
            </a:r>
            <a:r>
              <a:rPr lang="en-US" dirty="0"/>
              <a:t> Shared laughter can be a great experience, and laughter can often be infectious.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34489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Laughter is even important in the Bible.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</a:t>
            </a:r>
            <a:r>
              <a:rPr lang="en-US" dirty="0" smtClean="0"/>
              <a:t>n </a:t>
            </a:r>
            <a:r>
              <a:rPr lang="en-US" dirty="0"/>
              <a:t>the book of Genesis God tells Abraham and Sarah that they are going to have a child. Sarah is too old to have a child and when she hears what God has said she laughs. This laughter is so important that they call their child Isaac, as the name means ‘laughter’.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1613" y="4289367"/>
            <a:ext cx="1467885" cy="231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28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Stories and poems make us smile!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31178" y="2222500"/>
            <a:ext cx="3273703" cy="422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09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88675" y="2029423"/>
            <a:ext cx="3014647" cy="4587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41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64458" y="2535382"/>
            <a:ext cx="4483968" cy="277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27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73413" y="2543694"/>
            <a:ext cx="5565450" cy="285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11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5789" y="2512218"/>
            <a:ext cx="4480560" cy="402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9496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activity today is to write or draw a joke book.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b="1" dirty="0"/>
              <a:t>What do you get when you cross a snowman and a vampire</a:t>
            </a:r>
            <a:r>
              <a:rPr lang="en-US" sz="2000" b="1" dirty="0" smtClean="0"/>
              <a:t>?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b="1" dirty="0"/>
              <a:t>Frostbite!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8089" y="2892779"/>
            <a:ext cx="1971675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586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/>
              <a:t>What musical instrument is found in the bathroom</a:t>
            </a:r>
            <a:r>
              <a:rPr lang="en-US" sz="2400" b="1" dirty="0" smtClean="0"/>
              <a:t>?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b="1" dirty="0"/>
              <a:t>A tuba toothpaste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1016" y="3594821"/>
            <a:ext cx="2114550" cy="21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4413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dirty="0" smtClean="0"/>
              <a:t>I am really looking forward to seeing your joke books!</a:t>
            </a:r>
            <a:endParaRPr lang="en-GB" sz="6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0868" y="210502"/>
            <a:ext cx="3000633" cy="274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9867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Prayer for today…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Loving God, we thank you for the gift of laughter.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May our laughter never be unkind.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But help us to laugh with joy, and bring joy to others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Amen.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585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Have a great day!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/>
              <a:t>Why do bananas have to put on sunscreen before they go to the beach</a:t>
            </a:r>
            <a:r>
              <a:rPr lang="en-US" sz="3200" dirty="0" smtClean="0"/>
              <a:t>?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dirty="0"/>
              <a:t>Because they might peel!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5782" y="3964998"/>
            <a:ext cx="1895475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628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ACECE1E4-636E-48DB-87ED-4A76DC93378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AD32385A9AF447AA109577351F60B5" ma:contentTypeVersion="13" ma:contentTypeDescription="Create a new document." ma:contentTypeScope="" ma:versionID="9a73f4621cbec351e1ce1bef7534a633">
  <xsd:schema xmlns:xsd="http://www.w3.org/2001/XMLSchema" xmlns:xs="http://www.w3.org/2001/XMLSchema" xmlns:p="http://schemas.microsoft.com/office/2006/metadata/properties" xmlns:ns3="7ad81cda-c263-444b-9467-1febd868bec8" xmlns:ns4="4b450224-5bc5-43ab-8412-1b738f0484de" targetNamespace="http://schemas.microsoft.com/office/2006/metadata/properties" ma:root="true" ma:fieldsID="ff5715751b315fa728f19f8ae6629ff5" ns3:_="" ns4:_="">
    <xsd:import namespace="7ad81cda-c263-444b-9467-1febd868bec8"/>
    <xsd:import namespace="4b450224-5bc5-43ab-8412-1b738f0484d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d81cda-c263-444b-9467-1febd868bec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450224-5bc5-43ab-8412-1b738f0484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4081B28-9D07-411A-8FB2-2B00366EB7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d81cda-c263-444b-9467-1febd868bec8"/>
    <ds:schemaRef ds:uri="4b450224-5bc5-43ab-8412-1b738f0484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221EA04-82CB-46B0-A96E-871E3E4A0A33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7ad81cda-c263-444b-9467-1febd868bec8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4b450224-5bc5-43ab-8412-1b738f0484de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E7B4C52-6801-4200-9728-3DE00453F2E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57</TotalTime>
  <Words>401</Words>
  <Application>Microsoft Office PowerPoint</Application>
  <PresentationFormat>Widescreen</PresentationFormat>
  <Paragraphs>41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Century Gothic</vt:lpstr>
      <vt:lpstr>Wingdings 2</vt:lpstr>
      <vt:lpstr>Quotable</vt:lpstr>
      <vt:lpstr>WELL BEING WEDNESDAY</vt:lpstr>
      <vt:lpstr>Welcome to our special assembly.</vt:lpstr>
      <vt:lpstr>Our assembly this week is all about…</vt:lpstr>
      <vt:lpstr>Laughter</vt:lpstr>
      <vt:lpstr>Laughter is contagious.</vt:lpstr>
      <vt:lpstr>So hopefully you are smiling now!</vt:lpstr>
      <vt:lpstr>PowerPoint Presentation</vt:lpstr>
      <vt:lpstr>PowerPoint Presentation</vt:lpstr>
      <vt:lpstr>Laughter is even important in the Bible.</vt:lpstr>
      <vt:lpstr>Stories and poems make us smile!</vt:lpstr>
      <vt:lpstr>PowerPoint Presentation</vt:lpstr>
      <vt:lpstr>PowerPoint Presentation</vt:lpstr>
      <vt:lpstr>PowerPoint Presentation</vt:lpstr>
      <vt:lpstr>PowerPoint Presentation</vt:lpstr>
      <vt:lpstr>Our activity today is to write or draw a joke book.</vt:lpstr>
      <vt:lpstr>PowerPoint Presentation</vt:lpstr>
      <vt:lpstr>PowerPoint Presentation</vt:lpstr>
      <vt:lpstr>Prayer for today…</vt:lpstr>
      <vt:lpstr>Have a great day!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 Teacher</dc:creator>
  <cp:lastModifiedBy>Head Teacher</cp:lastModifiedBy>
  <cp:revision>11</cp:revision>
  <dcterms:created xsi:type="dcterms:W3CDTF">2020-06-16T09:44:54Z</dcterms:created>
  <dcterms:modified xsi:type="dcterms:W3CDTF">2020-06-16T12:31:42Z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0x010100D9AD32385A9AF447AA109577351F60B5</vt:lpwstr>
  </property>
</Properties>
</file>