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3" r:id="rId3"/>
    <p:sldId id="274" r:id="rId4"/>
    <p:sldId id="282" r:id="rId5"/>
    <p:sldId id="275" r:id="rId6"/>
    <p:sldId id="259" r:id="rId7"/>
    <p:sldId id="283" r:id="rId8"/>
    <p:sldId id="258" r:id="rId9"/>
    <p:sldId id="281" r:id="rId10"/>
    <p:sldId id="284" r:id="rId11"/>
    <p:sldId id="260" r:id="rId12"/>
    <p:sldId id="261" r:id="rId13"/>
    <p:sldId id="285" r:id="rId14"/>
    <p:sldId id="262" r:id="rId15"/>
    <p:sldId id="263" r:id="rId16"/>
    <p:sldId id="264" r:id="rId17"/>
    <p:sldId id="288" r:id="rId18"/>
    <p:sldId id="289" r:id="rId19"/>
    <p:sldId id="293" r:id="rId20"/>
    <p:sldId id="290" r:id="rId21"/>
    <p:sldId id="291" r:id="rId22"/>
    <p:sldId id="292" r:id="rId23"/>
    <p:sldId id="295" r:id="rId24"/>
    <p:sldId id="294" r:id="rId25"/>
    <p:sldId id="296" r:id="rId26"/>
    <p:sldId id="297" r:id="rId27"/>
    <p:sldId id="27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FAF0F"/>
    <a:srgbClr val="F3BF3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-49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E09BF0-72F2-45E9-88D0-4AE2EF22C2A1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497F76-721D-46A8-B528-4C7845BB31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100289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769161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847885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63198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633697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2686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54303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283513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2717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28980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2717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97F76-721D-46A8-B528-4C7845BB3155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2717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3635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26425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16565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8783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4217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382049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8134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23140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643659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2087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7913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BBEC4-71EE-494E-B828-794EAFB0B14A}" type="datetimeFigureOut">
              <a:rPr lang="en-GB" smtClean="0"/>
              <a:pPr/>
              <a:t>05/05/2017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1176C-D208-46C3-8563-378BEE8372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69138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obben-island-cape-town-south-africa-832658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ocean-pacific-sea-blue-turquoise-2098807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es.com/teaching-resources/shop/blossomingmind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70914" y="419765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18" y="816684"/>
            <a:ext cx="10097795" cy="3665164"/>
          </a:xfrm>
        </p:spPr>
        <p:txBody>
          <a:bodyPr>
            <a:noAutofit/>
          </a:bodyPr>
          <a:lstStyle/>
          <a:p>
            <a:pPr algn="l"/>
            <a:r>
              <a:rPr lang="en-GB" sz="9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Jesus calms the storm</a:t>
            </a:r>
            <a:br>
              <a:rPr lang="en-GB" sz="9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</a:br>
            <a:r>
              <a:rPr lang="en-GB" sz="8000" b="1" i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 miracle</a:t>
            </a:r>
            <a:endParaRPr lang="en-GB" sz="8000" b="1" i="1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663" y="2036499"/>
            <a:ext cx="4213126" cy="406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17" y="2757150"/>
            <a:ext cx="10676944" cy="53384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5944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5538" y="1710923"/>
            <a:ext cx="6513120" cy="3773703"/>
          </a:xfrm>
        </p:spPr>
        <p:txBody>
          <a:bodyPr>
            <a:noAutofit/>
          </a:bodyPr>
          <a:lstStyle/>
          <a:p>
            <a:r>
              <a:rPr lang="en-GB" sz="6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 and his disciples had been preaching all day.</a:t>
            </a:r>
            <a:endParaRPr lang="en-GB" sz="115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110" y="1555001"/>
            <a:ext cx="4221733" cy="40855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0885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1251" y="2041004"/>
            <a:ext cx="6425341" cy="3732892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 had performed miracles, healing the sick and injured and convincing people of God’s power and mercy</a:t>
            </a: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26" y="823632"/>
            <a:ext cx="4467225" cy="52015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6800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43212" y="637535"/>
            <a:ext cx="7446422" cy="4853354"/>
          </a:xfrm>
        </p:spPr>
        <p:txBody>
          <a:bodyPr>
            <a:no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had been followed by crowds all day, who were eager to see and hear Jesus, who was gaining in fame.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97" y="1476436"/>
            <a:ext cx="4053152" cy="4552682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207933" y="637536"/>
            <a:ext cx="1913305" cy="132005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346777" y="896999"/>
            <a:ext cx="16356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Look, it’s Jesus!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716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504171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7283" y="2637517"/>
            <a:ext cx="6195710" cy="4059421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But this had tired them all out. Jesus noticed the weary looks on his disciples’ faces.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386" y="1187549"/>
            <a:ext cx="3228036" cy="4813738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 rot="19246451" flipH="1">
            <a:off x="6033375" y="1648023"/>
            <a:ext cx="1906073" cy="126212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 rot="18644502">
            <a:off x="6181482" y="1771256"/>
            <a:ext cx="16098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I’m exhausted, Jesus!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98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4252" y="466146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3910" y="1267409"/>
            <a:ext cx="10586433" cy="1064663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3200" b="1" dirty="0" smtClean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 realised that they needed to rest. “Why don’t we go to the opposite side of the lake to escape the crowds?” he asked.</a:t>
            </a:r>
            <a:endParaRPr lang="en-GB" sz="3200" b="1" dirty="0">
              <a:solidFill>
                <a:srgbClr val="00206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088" y="2332072"/>
            <a:ext cx="6267792" cy="383972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0561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4252" y="466146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90" y="167591"/>
            <a:ext cx="10023578" cy="1979816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 they all clambered on a boat, ready to row to the other side.</a:t>
            </a:r>
            <a:endParaRPr lang="en-GB" sz="2000" b="1" dirty="0">
              <a:solidFill>
                <a:srgbClr val="00206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98" y="2195761"/>
            <a:ext cx="5256458" cy="42051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033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2111" y="1456202"/>
            <a:ext cx="5881614" cy="3936424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disciples took up the oars, while Jesus went to the stern of the boat to rest.</a:t>
            </a:r>
            <a:endParaRPr lang="en-GB" sz="3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686" y="524097"/>
            <a:ext cx="3607733" cy="57052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513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5985" y="3078052"/>
            <a:ext cx="6124300" cy="2884866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He lay out some cushions and was rocked into a deep slumber by the gentle lapping of the waves. It was very peaceful.</a:t>
            </a:r>
            <a:endParaRPr lang="en-GB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24" y="1196259"/>
            <a:ext cx="4625326" cy="42967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9784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1012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655" y="673664"/>
            <a:ext cx="10339754" cy="2153942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But as they got further out into the lake, the waves started lapping more fiercely at the wooden vessel.</a:t>
            </a:r>
            <a:endParaRPr lang="en-GB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62" y="3037889"/>
            <a:ext cx="3352800" cy="3238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12" y="2965855"/>
            <a:ext cx="3352800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662" y="2965855"/>
            <a:ext cx="3352800" cy="3238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9682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66146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62632" y="3324225"/>
            <a:ext cx="6406601" cy="2986088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Dark, menacing clouds swept across the sky and a strong wind gusted blew around them.</a:t>
            </a:r>
            <a:endParaRPr lang="en-GB" sz="4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28" y="466146"/>
            <a:ext cx="4486275" cy="3238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90" y="3071813"/>
            <a:ext cx="4486275" cy="3238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81" y="558479"/>
            <a:ext cx="44862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937" y="924871"/>
            <a:ext cx="3990975" cy="3238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37213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7283" y="447901"/>
            <a:ext cx="10967375" cy="1552350"/>
          </a:xfrm>
        </p:spPr>
        <p:txBody>
          <a:bodyPr>
            <a:noAutofit/>
          </a:bodyPr>
          <a:lstStyle/>
          <a:p>
            <a:pPr indent="457200">
              <a:lnSpc>
                <a:spcPct val="107000"/>
              </a:lnSpc>
              <a:spcAft>
                <a:spcPts val="0"/>
              </a:spcAft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The boat started to pitch and rock from the ferocity of the wind and the waves.</a:t>
            </a:r>
            <a:endParaRPr lang="en-GB" sz="3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6747">
            <a:off x="601836" y="2127956"/>
            <a:ext cx="5256458" cy="42051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111" y="5025151"/>
            <a:ext cx="1424333" cy="13757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444" y="5066051"/>
            <a:ext cx="1424333" cy="13757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162" y="4696541"/>
            <a:ext cx="1814439" cy="17525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1773">
            <a:off x="6034508" y="2027173"/>
            <a:ext cx="5256458" cy="4205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8043" y="4650140"/>
            <a:ext cx="1790281" cy="17989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718" y="5003353"/>
            <a:ext cx="1424333" cy="13757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68839" y="4650140"/>
            <a:ext cx="1790281" cy="17989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1677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2111" y="447900"/>
            <a:ext cx="5360757" cy="5499279"/>
          </a:xfrm>
        </p:spPr>
        <p:txBody>
          <a:bodyPr>
            <a:noAutofit/>
          </a:bodyPr>
          <a:lstStyle/>
          <a:p>
            <a:pPr indent="457200" algn="l">
              <a:lnSpc>
                <a:spcPct val="107000"/>
              </a:lnSpc>
              <a:spcAft>
                <a:spcPts val="0"/>
              </a:spcAft>
            </a:pP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The disciples were feeling nervous by now. Rain was lashing at their faces and the occasional waves swept right over the boat.</a:t>
            </a:r>
            <a:endParaRPr lang="en-GB" sz="4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696" y="752118"/>
            <a:ext cx="3776662" cy="5511009"/>
          </a:xfrm>
          <a:prstGeom prst="rect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234324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3972" y="633639"/>
            <a:ext cx="9918572" cy="841774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But still Jesus slept peacefully.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588" y="1840288"/>
            <a:ext cx="8391525" cy="41957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6471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899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7283" y="950443"/>
            <a:ext cx="7872342" cy="2703871"/>
          </a:xfrm>
        </p:spPr>
        <p:txBody>
          <a:bodyPr>
            <a:noAutofit/>
          </a:bodyPr>
          <a:lstStyle/>
          <a:p>
            <a:pPr indent="457200">
              <a:lnSpc>
                <a:spcPct val="100000"/>
              </a:lnSpc>
              <a:spcAft>
                <a:spcPts val="0"/>
              </a:spcAft>
            </a:pP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As wave after wave engulfed the boat, the disciples started to scream and shout, fearing for their lives in this terrifying storm.</a:t>
            </a:r>
            <a:endParaRPr lang="en-GB" sz="4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83" y="3611571"/>
            <a:ext cx="2955775" cy="2955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774" y="1323975"/>
            <a:ext cx="4453138" cy="5446284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3529798" y="3785846"/>
            <a:ext cx="2237792" cy="132498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4005756" y="3950402"/>
            <a:ext cx="1285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Help us!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2" name="Oval Callout 21"/>
          <p:cNvSpPr/>
          <p:nvPr/>
        </p:nvSpPr>
        <p:spPr>
          <a:xfrm flipH="1">
            <a:off x="8311158" y="661483"/>
            <a:ext cx="1595633" cy="132498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8476654" y="785365"/>
            <a:ext cx="12858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We’re going to drown!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894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1198" y="3926881"/>
            <a:ext cx="5549704" cy="2640466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One disciple decided to wake Jesus.</a:t>
            </a:r>
            <a:b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Shaking him roughly from his fear, the disciple pleaded “Master, don’t you care if we all drown?”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783" y="1822299"/>
            <a:ext cx="2372524" cy="47450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11693" y="3999460"/>
            <a:ext cx="4295209" cy="28585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558" y="100975"/>
            <a:ext cx="3114675" cy="32385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6737766" y="881565"/>
            <a:ext cx="1811470" cy="130016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977391" y="905879"/>
            <a:ext cx="13322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Don’t you care if we drown?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062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56995" y="1328738"/>
            <a:ext cx="4917393" cy="4752834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 listened to the howling gale and felt the stinging waves and rain on his skin.</a:t>
            </a:r>
            <a:endParaRPr lang="en-GB" sz="3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83" y="1328738"/>
            <a:ext cx="5899712" cy="44575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2099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0105" y="3557549"/>
            <a:ext cx="5549704" cy="2640466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 observed His disciples running terrified across the deck of the boat, being rocked and thrown from side to side. 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630" y="2100262"/>
            <a:ext cx="4005262" cy="4005262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7272337" y="916920"/>
            <a:ext cx="2257425" cy="144303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349085" y="1404087"/>
            <a:ext cx="2200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AAAAAHHH!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103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5485" y="570785"/>
            <a:ext cx="11091715" cy="1902419"/>
          </a:xfrm>
        </p:spPr>
        <p:txBody>
          <a:bodyPr>
            <a:noAutofit/>
          </a:bodyPr>
          <a:lstStyle/>
          <a:p>
            <a:r>
              <a:rPr lang="en-GB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 saw the fear in their faces.</a:t>
            </a:r>
            <a:endParaRPr lang="en-GB" sz="4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85" y="2901025"/>
            <a:ext cx="3962400" cy="3238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592" y="3176467"/>
            <a:ext cx="4667250" cy="3238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644" y="2596089"/>
            <a:ext cx="3891663" cy="36959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424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4073" y="3212506"/>
            <a:ext cx="5549704" cy="2640466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Calmly, He stood, stretched </a:t>
            </a:r>
            <a:r>
              <a:rPr lang="en-GB" sz="4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out </a:t>
            </a:r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His </a:t>
            </a:r>
            <a:r>
              <a:rPr lang="en-GB" sz="4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arms to the wind and the waves, and commanded: “Peace! Be still!” 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01" y="1964731"/>
            <a:ext cx="5268642" cy="3724196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 flipH="1">
            <a:off x="7834972" y="871538"/>
            <a:ext cx="1714500" cy="120749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156441" y="994747"/>
            <a:ext cx="10715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Peace! Be still!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574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619" y="244988"/>
            <a:ext cx="9877277" cy="2640466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And all at once the wind died down and the waves became completely calm. 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5" y="2057164"/>
            <a:ext cx="10676944" cy="53384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95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9241" y="3451004"/>
            <a:ext cx="5941574" cy="2640466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storm had disappeared and the lake was once again lapping gently and peacefully against the lower decks of the boat.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772" y="1119972"/>
            <a:ext cx="4607216" cy="4662064"/>
          </a:xfrm>
          <a:prstGeom prst="rect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184418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7283" y="3476394"/>
            <a:ext cx="5941574" cy="2640466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disciples gazed in wonder at Jesus. They were once again in awe of this man who seemed to be have power over nature itself.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76" y="2003694"/>
            <a:ext cx="5236794" cy="3701684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7672387" y="757238"/>
            <a:ext cx="1243013" cy="120015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672386" y="778134"/>
            <a:ext cx="12430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Wow! He’s so powerful!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238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57283" y="447900"/>
            <a:ext cx="11211950" cy="61194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18162" y="2708104"/>
            <a:ext cx="4551071" cy="2640466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Then he asked the disciples: “Why are you so afraid? Where is your faith?”</a:t>
            </a: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7" y="1623045"/>
            <a:ext cx="6472237" cy="457497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 flipH="1">
            <a:off x="3671888" y="470394"/>
            <a:ext cx="1885950" cy="156663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964782" y="653548"/>
            <a:ext cx="13001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Where is your faith?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866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 descr="Robben Island, Cape Town, South Africa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182" y="1010093"/>
            <a:ext cx="8991636" cy="48378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6238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6400927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Ocean, Pacific, Sea, Blue, Turquoise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731335" y="511678"/>
            <a:ext cx="8729330" cy="58346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6238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09932" y="278301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End</a:t>
            </a:r>
            <a:endParaRPr lang="en-GB" sz="16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0705" y="6074051"/>
            <a:ext cx="11611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Find more assembly and RE resources at 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https://www.tes.com/teaching-resources/shop/blossomingminds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423434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3043" y="5754860"/>
            <a:ext cx="6686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For more information see: </a:t>
            </a:r>
            <a:r>
              <a:rPr lang="en-GB" dirty="0">
                <a:latin typeface="Comic Sans MS" panose="030F0702030302020204" pitchFamily="66" charset="0"/>
              </a:rPr>
              <a:t>Matthew </a:t>
            </a:r>
            <a:r>
              <a:rPr lang="en-GB" dirty="0" smtClean="0">
                <a:latin typeface="Comic Sans MS" panose="030F0702030302020204" pitchFamily="66" charset="0"/>
              </a:rPr>
              <a:t>8:23-27; </a:t>
            </a:r>
            <a:r>
              <a:rPr lang="en-GB" dirty="0">
                <a:latin typeface="Comic Sans MS" panose="030F0702030302020204" pitchFamily="66" charset="0"/>
              </a:rPr>
              <a:t>Mark </a:t>
            </a:r>
            <a:r>
              <a:rPr lang="en-GB" dirty="0" smtClean="0">
                <a:latin typeface="Comic Sans MS" panose="030F0702030302020204" pitchFamily="66" charset="0"/>
              </a:rPr>
              <a:t>4:35-41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87480" y="6577908"/>
            <a:ext cx="4903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smtClean="0">
                <a:latin typeface="Comic Sans MS" panose="030F0702030302020204" pitchFamily="66" charset="0"/>
              </a:rPr>
              <a:t>All pictures courtesy of pixabay.com available for commercial use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822" y="2194340"/>
            <a:ext cx="3686184" cy="35605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006" y="2194341"/>
            <a:ext cx="3686184" cy="35605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05" y="2164149"/>
            <a:ext cx="3686184" cy="35605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6113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866</TotalTime>
  <Words>545</Words>
  <Application>Microsoft Office PowerPoint</Application>
  <PresentationFormat>Custom</PresentationFormat>
  <Paragraphs>102</Paragraphs>
  <Slides>27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Jesus calms the storm A miracle</vt:lpstr>
      <vt:lpstr>Jesus and his disciples had been preaching all day.</vt:lpstr>
      <vt:lpstr>Jesus had performed miracles, healing the sick and injured and convincing people of God’s power and mercy.</vt:lpstr>
      <vt:lpstr> They had been followed by crowds all day, who were eager to see and hear Jesus, who was gaining in fame.</vt:lpstr>
      <vt:lpstr>But this had tired them all out. Jesus noticed the weary looks on his disciples’ faces.</vt:lpstr>
      <vt:lpstr>He realised that they needed to rest. “Why don’t we go to the opposite side of the lake to escape the crowds?” he asked.</vt:lpstr>
      <vt:lpstr>So they all clambered on a boat, ready to row to the other side.</vt:lpstr>
      <vt:lpstr>The disciples took up the oars, while Jesus went to the stern of the boat to rest.</vt:lpstr>
      <vt:lpstr>He lay out some cushions and was rocked into a deep slumber by the gentle lapping of the waves. It was very peaceful.</vt:lpstr>
      <vt:lpstr> But as they got further out into the lake, the waves started lapping more fiercely at the wooden vessel.</vt:lpstr>
      <vt:lpstr>Dark, menacing clouds swept across the sky and a strong wind gusted blew around them.</vt:lpstr>
      <vt:lpstr>The boat started to pitch and rock from the ferocity of the wind and the waves.</vt:lpstr>
      <vt:lpstr>The disciples were feeling nervous by now. Rain was lashing at their faces and the occasional waves swept right over the boat.</vt:lpstr>
      <vt:lpstr>But still Jesus slept peacefully.</vt:lpstr>
      <vt:lpstr>As wave after wave engulfed the boat, the disciples started to scream and shout, fearing for their lives in this terrifying storm.</vt:lpstr>
      <vt:lpstr>One disciple decided to wake Jesus. Shaking him roughly from his fear, the disciple pleaded “Master, don’t you care if we all drown?”</vt:lpstr>
      <vt:lpstr>Jesus listened to the howling gale and felt the stinging waves and rain on his skin.</vt:lpstr>
      <vt:lpstr>He observed His disciples running terrified across the deck of the boat, being rocked and thrown from side to side. </vt:lpstr>
      <vt:lpstr>He saw the fear in their faces.</vt:lpstr>
      <vt:lpstr>Calmly, He stood, stretched out His arms to the wind and the waves, and commanded: “Peace! Be still!” </vt:lpstr>
      <vt:lpstr>And all at once the wind died down and the waves became completely calm. </vt:lpstr>
      <vt:lpstr>The storm had disappeared and the lake was once again lapping gently and peacefully against the lower decks of the boat.</vt:lpstr>
      <vt:lpstr>The disciples gazed in wonder at Jesus. They were once again in awe of this man who seemed to be have power over nature itself.</vt:lpstr>
      <vt:lpstr>Then he asked the disciples: “Why are you so afraid? Where is your faith?”</vt:lpstr>
      <vt:lpstr>Slide 25</vt:lpstr>
      <vt:lpstr>Slide 26</vt:lpstr>
      <vt:lpstr>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Palm Sunday</dc:title>
  <dc:creator>Amanda Lamb</dc:creator>
  <cp:lastModifiedBy>Jessica</cp:lastModifiedBy>
  <cp:revision>77</cp:revision>
  <dcterms:created xsi:type="dcterms:W3CDTF">2017-02-16T13:46:10Z</dcterms:created>
  <dcterms:modified xsi:type="dcterms:W3CDTF">2017-05-05T09:55:52Z</dcterms:modified>
</cp:coreProperties>
</file>