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3" r:id="rId16"/>
    <p:sldId id="282" r:id="rId17"/>
    <p:sldId id="284" r:id="rId18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45" autoAdjust="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3606-4D25-4E45-80DF-3174E60C2C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20477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B88EF-736C-4F9F-9C60-5A2C187D31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5243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DD63E-EC23-4987-BA06-B91242C2AB2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2675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CFED6-6E62-427F-80CF-6D3C2390132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5360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317B4-27BE-4A7A-A01A-0B24B7B30A7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6809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59D9A-633D-46F6-B0F3-F2F1FD6C949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2848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5CD51-8196-4D4C-B8C3-C8E1F12D97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19553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25316-5F43-4F85-B814-1FDE82143AF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9739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418B7-DA9D-4699-A2C7-3B0B2A7ABC1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93664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B6990-B1A7-4C48-8F29-709D568A0D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65389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B6B58-F788-4D29-8AD2-9A35790DEDB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128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EC5F7479-5B05-4A34-9E76-1C2BD6403E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smtClean="0"/>
              <a:t>Good morning everyone.</a:t>
            </a:r>
          </a:p>
        </p:txBody>
      </p:sp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smtClean="0"/>
              <a:t>Welcome to our Monday assembly for 27</a:t>
            </a:r>
            <a:r>
              <a:rPr lang="en-GB" altLang="en-US" baseline="30000" smtClean="0"/>
              <a:t>th</a:t>
            </a:r>
            <a:r>
              <a:rPr lang="en-GB" altLang="en-US" smtClean="0"/>
              <a:t> April 2020</a:t>
            </a:r>
          </a:p>
        </p:txBody>
      </p:sp>
      <p:pic>
        <p:nvPicPr>
          <p:cNvPr id="2052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58763"/>
            <a:ext cx="23241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60575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30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I hope that you are all safe and well.</a:t>
            </a:r>
          </a:p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Thank you to everyone who has sent me a picture of themselves with their special certificate&gt; It is always great to hear from you!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latin typeface="Comic Sans MS" panose="030F0702030302020204" pitchFamily="66" charset="0"/>
              </a:rPr>
              <a:t>This is just a selection…</a:t>
            </a:r>
          </a:p>
        </p:txBody>
      </p:sp>
      <p:pic>
        <p:nvPicPr>
          <p:cNvPr id="4099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27313" y="1731963"/>
            <a:ext cx="3592512" cy="49149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latin typeface="Comic Sans MS" panose="030F0702030302020204" pitchFamily="66" charset="0"/>
              </a:rPr>
              <a:t>Today have a close look at our school logo…</a:t>
            </a:r>
          </a:p>
        </p:txBody>
      </p:sp>
      <p:pic>
        <p:nvPicPr>
          <p:cNvPr id="512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11413" y="1878013"/>
            <a:ext cx="4681537" cy="468153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We held a competition in school and this was the winning design.</a:t>
            </a:r>
          </a:p>
          <a:p>
            <a:pPr marL="0" indent="0" algn="ctr">
              <a:buFontTx/>
              <a:buNone/>
            </a:pPr>
            <a:endParaRPr lang="en-GB" altLang="en-US" smtClean="0">
              <a:latin typeface="Comic Sans MS" panose="030F0702030302020204" pitchFamily="66" charset="0"/>
            </a:endParaRPr>
          </a:p>
        </p:txBody>
      </p:sp>
      <p:pic>
        <p:nvPicPr>
          <p:cNvPr id="614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068638"/>
            <a:ext cx="319087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That was about 15 years ago.</a:t>
            </a:r>
          </a:p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I wonder if you can guess what each part of the design means?</a:t>
            </a:r>
          </a:p>
          <a:p>
            <a:pPr marL="0" indent="0" algn="ctr">
              <a:buFontTx/>
              <a:buNone/>
            </a:pPr>
            <a:endParaRPr lang="en-GB" altLang="en-US" smtClean="0">
              <a:latin typeface="Comic Sans MS" panose="030F0702030302020204" pitchFamily="66" charset="0"/>
            </a:endParaRPr>
          </a:p>
        </p:txBody>
      </p:sp>
      <p:pic>
        <p:nvPicPr>
          <p:cNvPr id="717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709988"/>
            <a:ext cx="2614613" cy="261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latin typeface="Comic Sans MS" panose="030F0702030302020204" pitchFamily="66" charset="0"/>
              </a:rPr>
              <a:t>Why are there hands?</a:t>
            </a:r>
          </a:p>
        </p:txBody>
      </p:sp>
      <p:pic>
        <p:nvPicPr>
          <p:cNvPr id="819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975" y="1839913"/>
            <a:ext cx="4535488" cy="446881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871538"/>
            <a:ext cx="62865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92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The hands are all in different skin colours, showing how we are all equal, and the circle of hands show how we are a team.</a:t>
            </a:r>
          </a:p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In these difficult times it is more important than ever that we stay as a team – TEAM ALL HALLOWS!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latin typeface="Comic Sans MS" panose="030F0702030302020204" pitchFamily="66" charset="0"/>
              </a:rPr>
              <a:t>Why is there a church?</a:t>
            </a:r>
          </a:p>
        </p:txBody>
      </p:sp>
      <p:pic>
        <p:nvPicPr>
          <p:cNvPr id="1024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47925" y="1628775"/>
            <a:ext cx="4248150" cy="51355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This is pretty obvious.</a:t>
            </a:r>
          </a:p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We are a church school, and we need to always remember that special connection.</a:t>
            </a:r>
          </a:p>
          <a:p>
            <a:pPr marL="0" indent="0" algn="ctr">
              <a:buFontTx/>
              <a:buNone/>
            </a:pPr>
            <a:endParaRPr lang="en-GB" altLang="en-US" smtClean="0">
              <a:latin typeface="Comic Sans MS" panose="030F0702030302020204" pitchFamily="66" charset="0"/>
            </a:endParaRPr>
          </a:p>
        </p:txBody>
      </p:sp>
      <p:pic>
        <p:nvPicPr>
          <p:cNvPr id="1126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365625"/>
            <a:ext cx="1038225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latin typeface="Comic Sans MS" panose="030F0702030302020204" pitchFamily="66" charset="0"/>
              </a:rPr>
              <a:t>So why are there these two children, sitting, reading?</a:t>
            </a:r>
          </a:p>
        </p:txBody>
      </p:sp>
      <p:pic>
        <p:nvPicPr>
          <p:cNvPr id="1229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1775" y="2071688"/>
            <a:ext cx="3681413" cy="4021137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This shows how we come to school to learn, and reading is just one of the skills that we teach you to do.</a:t>
            </a:r>
          </a:p>
        </p:txBody>
      </p:sp>
      <p:pic>
        <p:nvPicPr>
          <p:cNvPr id="1331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3687763"/>
            <a:ext cx="1806575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latin typeface="Comic Sans MS" panose="030F0702030302020204" pitchFamily="66" charset="0"/>
              </a:rPr>
              <a:t>And finally, why are there scales?</a:t>
            </a:r>
          </a:p>
        </p:txBody>
      </p:sp>
      <p:pic>
        <p:nvPicPr>
          <p:cNvPr id="1433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55875" y="1916113"/>
            <a:ext cx="4608513" cy="4341812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Well on the scales are people and they are equally balanced. This shows how much we value equality, patience, kindness, and thoughtfulness.</a:t>
            </a:r>
          </a:p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‘We are all equal in the eyes of God,’ is a phrase from the Bible, and this symbol shows this.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I wonder how different our school logo would be if we designed a new one today? Maybe you could even have a go and send it to me, although I can’t promise that we could change the one we use.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Whatever you are doing today, just remember that our school logo teaches us some key values, and shows us that we are a team.</a:t>
            </a:r>
          </a:p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EVEN THOUGH WE ARE APART WE ARE STILL</a:t>
            </a:r>
          </a:p>
          <a:p>
            <a:pPr marL="0" indent="0" algn="ctr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TEAM ALL HALLOWS!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A prayer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Dear Lord,</a:t>
            </a:r>
          </a:p>
          <a:p>
            <a:pPr marL="0" indent="0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Help us always to remember that we are part of a team. Help us to be kind and considerate.</a:t>
            </a:r>
          </a:p>
          <a:p>
            <a:pPr marL="0" indent="0">
              <a:buFontTx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Amen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393</TotalTime>
  <Words>385</Words>
  <Application>Microsoft Office PowerPoint</Application>
  <PresentationFormat>On-screen Show (4:3)</PresentationFormat>
  <Paragraphs>28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Times New Roman</vt:lpstr>
      <vt:lpstr>Arial</vt:lpstr>
      <vt:lpstr>Calibri</vt:lpstr>
      <vt:lpstr>Comic Sans MS</vt:lpstr>
      <vt:lpstr>Default Design</vt:lpstr>
      <vt:lpstr>Good morning everyone.</vt:lpstr>
      <vt:lpstr>PowerPoint Presentation</vt:lpstr>
      <vt:lpstr>This is just a selection…</vt:lpstr>
      <vt:lpstr>Today have a close look at our school logo…</vt:lpstr>
      <vt:lpstr>PowerPoint Presentation</vt:lpstr>
      <vt:lpstr>PowerPoint Presentation</vt:lpstr>
      <vt:lpstr>Why are there hands?</vt:lpstr>
      <vt:lpstr>PowerPoint Presentation</vt:lpstr>
      <vt:lpstr>Why is there a church?</vt:lpstr>
      <vt:lpstr>PowerPoint Presentation</vt:lpstr>
      <vt:lpstr>So why are there these two children, sitting, reading?</vt:lpstr>
      <vt:lpstr>PowerPoint Presentation</vt:lpstr>
      <vt:lpstr>And finally, why are there scales?</vt:lpstr>
      <vt:lpstr>PowerPoint Presentation</vt:lpstr>
      <vt:lpstr>PowerPoint Presentation</vt:lpstr>
      <vt:lpstr>PowerPoint Presentation</vt:lpstr>
      <vt:lpstr>A prayer</vt:lpstr>
    </vt:vector>
  </TitlesOfParts>
  <Company>Coventry City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Feeding the Five Thousand</dc:title>
  <dc:creator>cvrgr230</dc:creator>
  <cp:lastModifiedBy>Head Teacher</cp:lastModifiedBy>
  <cp:revision>18</cp:revision>
  <dcterms:created xsi:type="dcterms:W3CDTF">2007-06-05T13:55:23Z</dcterms:created>
  <dcterms:modified xsi:type="dcterms:W3CDTF">2020-04-26T17:39:36Z</dcterms:modified>
</cp:coreProperties>
</file>