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9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77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25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215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776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873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066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871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712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985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880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214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CCF03-29E6-4DDC-8679-0B58B216F97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1F85E-479C-4A8D-82C7-C8BD0F5B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72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Add &amp; Convert Fractions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249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Adding Fractions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/>
              <a:t>Whenever you add fractions, there are some rules that you need to follow.</a:t>
            </a:r>
          </a:p>
          <a:p>
            <a:pPr marL="0" indent="0" algn="ctr">
              <a:buNone/>
            </a:pPr>
            <a:endParaRPr lang="en-GB" sz="4400" dirty="0" smtClean="0"/>
          </a:p>
          <a:p>
            <a:pPr marL="0" indent="0" algn="ctr">
              <a:buNone/>
            </a:pPr>
            <a:r>
              <a:rPr lang="en-GB" sz="4400" dirty="0" smtClean="0"/>
              <a:t>The one rule you MUST remember today is…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174167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730" y="1249251"/>
            <a:ext cx="11006070" cy="49277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11500" dirty="0" smtClean="0"/>
              <a:t>DO NOT ADD THE DENOMINATORS!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1671911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Adding Fractions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/>
              <a:t>For example:</a:t>
            </a:r>
          </a:p>
          <a:p>
            <a:pPr marL="0" indent="0" algn="ctr">
              <a:buNone/>
            </a:pPr>
            <a:r>
              <a:rPr lang="en-GB" sz="4800" dirty="0" smtClean="0"/>
              <a:t>1/3 + 1/3 = 2/3</a:t>
            </a:r>
          </a:p>
          <a:p>
            <a:pPr marL="0" indent="0" algn="ctr">
              <a:buNone/>
            </a:pPr>
            <a:r>
              <a:rPr lang="en-GB" sz="4800" dirty="0" smtClean="0"/>
              <a:t>2/5 + 1/5 = 3/5</a:t>
            </a:r>
          </a:p>
          <a:p>
            <a:pPr marL="0" indent="0" algn="ctr">
              <a:buNone/>
            </a:pPr>
            <a:r>
              <a:rPr lang="en-GB" sz="4800" dirty="0" smtClean="0"/>
              <a:t>3/8 + 4/8 = 7/8</a:t>
            </a:r>
          </a:p>
          <a:p>
            <a:pPr marL="0" indent="0" algn="ctr">
              <a:buNone/>
            </a:pPr>
            <a:r>
              <a:rPr lang="en-GB" sz="3600" dirty="0" smtClean="0"/>
              <a:t>We have added together the numerators, but NOT the denominators</a:t>
            </a:r>
          </a:p>
          <a:p>
            <a:pPr marL="0" indent="0" algn="ctr">
              <a:buNone/>
            </a:pPr>
            <a:endParaRPr lang="en-GB" sz="4400" dirty="0" smtClean="0"/>
          </a:p>
          <a:p>
            <a:pPr marL="0" indent="0" algn="ctr">
              <a:buNone/>
            </a:pP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721618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44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 smtClean="0"/>
              <a:t>Why don’t we add the denominators?</a:t>
            </a:r>
            <a:endParaRPr lang="en-GB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6684" y="1168802"/>
            <a:ext cx="10868695" cy="50001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Think about it. If you ate 1/8 of a pizza: 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Then ate another 1/8: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You would have eaten 2/8                        (Which is the same as ¼)  </a:t>
            </a:r>
          </a:p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endParaRPr lang="en-GB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584" y="1052445"/>
            <a:ext cx="1693020" cy="1613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020" y="2424716"/>
            <a:ext cx="1693020" cy="1613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4" y="4238881"/>
            <a:ext cx="1700486" cy="174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0647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Your challenge: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On the next slide are a series of questions where you need to add the fractions. Copy and answer them in your journals.</a:t>
            </a:r>
          </a:p>
          <a:p>
            <a:r>
              <a:rPr lang="en-GB" sz="3200" dirty="0" smtClean="0"/>
              <a:t>DO NOT add the denominators!!!</a:t>
            </a:r>
          </a:p>
          <a:p>
            <a:r>
              <a:rPr lang="en-GB" sz="3200" dirty="0" smtClean="0"/>
              <a:t>The answers will be improper fractions, so you may also want to convert them to mixed numbers. </a:t>
            </a:r>
          </a:p>
          <a:p>
            <a:r>
              <a:rPr lang="en-GB" sz="3200" dirty="0" smtClean="0"/>
              <a:t>For example:</a:t>
            </a:r>
          </a:p>
          <a:p>
            <a:pPr marL="0" indent="0" algn="ctr">
              <a:buNone/>
            </a:pPr>
            <a:r>
              <a:rPr lang="en-GB" sz="5400" dirty="0" smtClean="0"/>
              <a:t>4/8  +  5/8  =  9/8  or  1</a:t>
            </a:r>
            <a:r>
              <a:rPr lang="en-GB" sz="4800" dirty="0"/>
              <a:t>⅛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00714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021" y="114572"/>
            <a:ext cx="7193688" cy="668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879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167</Words>
  <Application>Microsoft Office PowerPoint</Application>
  <PresentationFormat>Custom</PresentationFormat>
  <Paragraphs>26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Add &amp; Convert Fractions</vt:lpstr>
      <vt:lpstr>Adding Fractions</vt:lpstr>
      <vt:lpstr>PowerPoint Presentation</vt:lpstr>
      <vt:lpstr>Adding Fractions</vt:lpstr>
      <vt:lpstr>Why don’t we add the denominators?</vt:lpstr>
      <vt:lpstr>Your challenge: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 &amp; Convert Fractions</dc:title>
  <dc:creator>M Mulqueen</dc:creator>
  <cp:lastModifiedBy>Martin Mulqueen</cp:lastModifiedBy>
  <cp:revision>5</cp:revision>
  <dcterms:created xsi:type="dcterms:W3CDTF">2019-03-18T13:23:46Z</dcterms:created>
  <dcterms:modified xsi:type="dcterms:W3CDTF">2020-03-24T10:45:25Z</dcterms:modified>
</cp:coreProperties>
</file>