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59" r:id="rId5"/>
    <p:sldId id="261" r:id="rId6"/>
    <p:sldId id="262" r:id="rId7"/>
    <p:sldId id="263" r:id="rId8"/>
    <p:sldId id="265"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500396-2470-44BE-A261-76449FE3E063}" type="datetimeFigureOut">
              <a:rPr lang="en-GB" smtClean="0"/>
              <a:t>21/04/2020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0C7021-48B3-4EC9-B188-A5CEA734F2C5}" type="slidenum">
              <a:rPr lang="en-GB" smtClean="0"/>
              <a:t>‹#›</a:t>
            </a:fld>
            <a:endParaRPr lang="en-GB"/>
          </a:p>
        </p:txBody>
      </p:sp>
    </p:spTree>
    <p:extLst>
      <p:ext uri="{BB962C8B-B14F-4D97-AF65-F5344CB8AC3E}">
        <p14:creationId xmlns:p14="http://schemas.microsoft.com/office/powerpoint/2010/main" val="1170020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0C7021-48B3-4EC9-B188-A5CEA734F2C5}" type="slidenum">
              <a:rPr lang="en-GB" smtClean="0"/>
              <a:t>1</a:t>
            </a:fld>
            <a:endParaRPr lang="en-GB"/>
          </a:p>
        </p:txBody>
      </p:sp>
    </p:spTree>
    <p:extLst>
      <p:ext uri="{BB962C8B-B14F-4D97-AF65-F5344CB8AC3E}">
        <p14:creationId xmlns:p14="http://schemas.microsoft.com/office/powerpoint/2010/main" val="1748758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EF5259BC-4184-47BB-85CC-CF3BB8036993}" type="datetimeFigureOut">
              <a:rPr lang="en-GB" smtClean="0"/>
              <a:t>21/04/2020</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AB5BC03C-D00A-4F83-9A7F-8E0CDF196BC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EF5259BC-4184-47BB-85CC-CF3BB8036993}" type="datetimeFigureOut">
              <a:rPr lang="en-GB" smtClean="0"/>
              <a:t>21/04/2020</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AB5BC03C-D00A-4F83-9A7F-8E0CDF196BC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EF5259BC-4184-47BB-85CC-CF3BB8036993}" type="datetimeFigureOut">
              <a:rPr lang="en-GB" smtClean="0"/>
              <a:t>21/04/2020</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AB5BC03C-D00A-4F83-9A7F-8E0CDF196BC6}"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EF5259BC-4184-47BB-85CC-CF3BB8036993}" type="datetimeFigureOut">
              <a:rPr lang="en-GB" smtClean="0"/>
              <a:t>21/04/2020</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AB5BC03C-D00A-4F83-9A7F-8E0CDF196BC6}"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EF5259BC-4184-47BB-85CC-CF3BB8036993}" type="datetimeFigureOut">
              <a:rPr lang="en-GB" smtClean="0"/>
              <a:t>21/04/2020</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AB5BC03C-D00A-4F83-9A7F-8E0CDF196BC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F5259BC-4184-47BB-85CC-CF3BB8036993}" type="datetimeFigureOut">
              <a:rPr lang="en-GB" smtClean="0"/>
              <a:t>21/04/2020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5BC03C-D00A-4F83-9A7F-8E0CDF196BC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EF5259BC-4184-47BB-85CC-CF3BB8036993}" type="datetimeFigureOut">
              <a:rPr lang="en-GB" smtClean="0"/>
              <a:t>21/04/2020</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AB5BC03C-D00A-4F83-9A7F-8E0CDF196BC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EF5259BC-4184-47BB-85CC-CF3BB8036993}" type="datetimeFigureOut">
              <a:rPr lang="en-GB" smtClean="0"/>
              <a:t>21/04/2020</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AB5BC03C-D00A-4F83-9A7F-8E0CDF196BC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EF5259BC-4184-47BB-85CC-CF3BB8036993}" type="datetimeFigureOut">
              <a:rPr lang="en-GB" smtClean="0"/>
              <a:t>21/04/2020</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AB5BC03C-D00A-4F83-9A7F-8E0CDF196BC6}"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F5259BC-4184-47BB-85CC-CF3BB8036993}"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5BC03C-D00A-4F83-9A7F-8E0CDF196BC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F5259BC-4184-47BB-85CC-CF3BB8036993}"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5BC03C-D00A-4F83-9A7F-8E0CDF196BC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EF5259BC-4184-47BB-85CC-CF3BB8036993}" type="datetimeFigureOut">
              <a:rPr lang="en-GB" smtClean="0"/>
              <a:t>21/04/2020</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AB5BC03C-D00A-4F83-9A7F-8E0CDF196BC6}"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ogle.co.uk/url?sa=i&amp;url=https%3A%2F%2Feuromenaenergy.com%2Fclimate-action-delay-to-cost-investors-more-than-1tn-in-15-years%2F&amp;psig=AOvVaw1-CwQ2sjOYbh_B1URpGNru&amp;ust=1587556433966000&amp;source=images&amp;cd=vfe&amp;ved=0CAIQjRxqFwoTCJCj1Nu6-egCFQAAAAAdAAAAABAD"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7092280" cy="5877272"/>
          </a:xfrm>
        </p:spPr>
        <p:txBody>
          <a:bodyPr>
            <a:noAutofit/>
          </a:bodyPr>
          <a:lstStyle/>
          <a:p>
            <a:pPr algn="ctr"/>
            <a:r>
              <a:rPr lang="en-GB" sz="14500" dirty="0" smtClean="0"/>
              <a:t>Earth Day</a:t>
            </a:r>
            <a:endParaRPr lang="en-GB" sz="14500" dirty="0"/>
          </a:p>
        </p:txBody>
      </p:sp>
    </p:spTree>
    <p:extLst>
      <p:ext uri="{BB962C8B-B14F-4D97-AF65-F5344CB8AC3E}">
        <p14:creationId xmlns:p14="http://schemas.microsoft.com/office/powerpoint/2010/main" val="296295468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9CCFF"/>
                </a:solidFill>
              </a:rPr>
              <a:t>What is Earth Day?</a:t>
            </a:r>
            <a:endParaRPr lang="en-GB" dirty="0">
              <a:solidFill>
                <a:srgbClr val="99CCFF"/>
              </a:solidFill>
            </a:endParaRPr>
          </a:p>
        </p:txBody>
      </p:sp>
      <p:pic>
        <p:nvPicPr>
          <p:cNvPr id="7"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56971" y="2089679"/>
            <a:ext cx="3639058" cy="3791479"/>
          </a:xfrm>
        </p:spPr>
      </p:pic>
      <p:sp>
        <p:nvSpPr>
          <p:cNvPr id="6" name="Content Placeholder 5"/>
          <p:cNvSpPr>
            <a:spLocks noGrp="1"/>
          </p:cNvSpPr>
          <p:nvPr>
            <p:ph sz="half" idx="2"/>
          </p:nvPr>
        </p:nvSpPr>
        <p:spPr/>
        <p:txBody>
          <a:bodyPr>
            <a:normAutofit fontScale="92500" lnSpcReduction="10000"/>
          </a:bodyPr>
          <a:lstStyle/>
          <a:p>
            <a:pPr marL="64008" indent="0">
              <a:buNone/>
            </a:pPr>
            <a:r>
              <a:rPr lang="en-GB" sz="2800" dirty="0" smtClean="0"/>
              <a:t>Earth Day is an annual event celebrated each year on April 22</a:t>
            </a:r>
            <a:r>
              <a:rPr lang="en-GB" sz="2800" baseline="30000" dirty="0" smtClean="0"/>
              <a:t>nd</a:t>
            </a:r>
            <a:r>
              <a:rPr lang="en-GB" sz="2800" dirty="0" smtClean="0"/>
              <a:t>  to support for environmental protection. It was first celebrated in 1970, it now includes events coordinated globally by Earth Day Network in more than 193 countries</a:t>
            </a:r>
            <a:r>
              <a:rPr lang="en-GB" dirty="0" smtClean="0"/>
              <a:t>!</a:t>
            </a:r>
            <a:endParaRPr lang="en-GB" dirty="0"/>
          </a:p>
        </p:txBody>
      </p:sp>
    </p:spTree>
    <p:extLst>
      <p:ext uri="{BB962C8B-B14F-4D97-AF65-F5344CB8AC3E}">
        <p14:creationId xmlns:p14="http://schemas.microsoft.com/office/powerpoint/2010/main" val="3846187503"/>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heel(1)">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9CCFF"/>
                </a:solidFill>
              </a:rPr>
              <a:t>Why is Earth Day Important?</a:t>
            </a:r>
            <a:endParaRPr lang="en-GB" dirty="0">
              <a:solidFill>
                <a:srgbClr val="99CCFF"/>
              </a:solidFill>
            </a:endParaRPr>
          </a:p>
        </p:txBody>
      </p:sp>
      <p:sp>
        <p:nvSpPr>
          <p:cNvPr id="5" name="Content Placeholder 4"/>
          <p:cNvSpPr>
            <a:spLocks noGrp="1"/>
          </p:cNvSpPr>
          <p:nvPr>
            <p:ph idx="1"/>
          </p:nvPr>
        </p:nvSpPr>
        <p:spPr/>
        <p:txBody>
          <a:bodyPr/>
          <a:lstStyle/>
          <a:p>
            <a:pPr marL="64008" indent="0">
              <a:buNone/>
            </a:pPr>
            <a:r>
              <a:rPr lang="en-GB" dirty="0" smtClean="0"/>
              <a:t>  Much like Earth Hour on March 28</a:t>
            </a:r>
            <a:r>
              <a:rPr lang="en-GB" baseline="30000" dirty="0" smtClean="0"/>
              <a:t>th</a:t>
            </a:r>
            <a:r>
              <a:rPr lang="en-GB" dirty="0" smtClean="0"/>
              <a:t>, Earth Day aim to raise awareness on the negative impact our actions by littering and throwing plastic into the oceans also of issues like climate changes and global warming. Earth day activities have taken upon themselves to fight pollution, oil spills, toxic waste disposal and other pressing issues of time.   </a:t>
            </a:r>
            <a:endParaRPr lang="en-GB" dirty="0"/>
          </a:p>
        </p:txBody>
      </p:sp>
    </p:spTree>
    <p:extLst>
      <p:ext uri="{BB962C8B-B14F-4D97-AF65-F5344CB8AC3E}">
        <p14:creationId xmlns:p14="http://schemas.microsoft.com/office/powerpoint/2010/main" val="144606301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99CCFF"/>
                </a:solidFill>
              </a:rPr>
              <a:t>What is the theme for Earth     Day 2020?</a:t>
            </a:r>
            <a:endParaRPr lang="en-GB" dirty="0">
              <a:solidFill>
                <a:srgbClr val="99CCFF"/>
              </a:solidFill>
            </a:endParaRPr>
          </a:p>
        </p:txBody>
      </p:sp>
      <p:sp>
        <p:nvSpPr>
          <p:cNvPr id="3" name="Content Placeholder 2"/>
          <p:cNvSpPr>
            <a:spLocks noGrp="1"/>
          </p:cNvSpPr>
          <p:nvPr>
            <p:ph idx="1"/>
          </p:nvPr>
        </p:nvSpPr>
        <p:spPr>
          <a:xfrm>
            <a:off x="467544" y="1844824"/>
            <a:ext cx="8229600" cy="4572000"/>
          </a:xfrm>
        </p:spPr>
        <p:txBody>
          <a:bodyPr>
            <a:normAutofit/>
          </a:bodyPr>
          <a:lstStyle/>
          <a:p>
            <a:pPr marL="64008" indent="0" algn="ctr">
              <a:buNone/>
            </a:pPr>
            <a:r>
              <a:rPr lang="en-GB" sz="5400" dirty="0" smtClean="0"/>
              <a:t>Climate Action</a:t>
            </a:r>
          </a:p>
          <a:p>
            <a:pPr marL="64008" indent="0">
              <a:buNone/>
            </a:pPr>
            <a:r>
              <a:rPr lang="en-GB" dirty="0" smtClean="0"/>
              <a:t>The enormous challenge-  but also the vast opportunities- of action on climate change have distinguished the issue as the most pressing topic for the 50</a:t>
            </a:r>
            <a:r>
              <a:rPr lang="en-GB" baseline="30000" dirty="0" smtClean="0"/>
              <a:t>th</a:t>
            </a:r>
            <a:r>
              <a:rPr lang="en-GB" dirty="0" smtClean="0"/>
              <a:t> anniversary. The aim is for at least a billion people worldwide to take part! </a:t>
            </a:r>
            <a:endParaRPr lang="en-GB" dirty="0"/>
          </a:p>
        </p:txBody>
      </p:sp>
    </p:spTree>
    <p:extLst>
      <p:ext uri="{BB962C8B-B14F-4D97-AF65-F5344CB8AC3E}">
        <p14:creationId xmlns:p14="http://schemas.microsoft.com/office/powerpoint/2010/main" val="4126951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2000"/>
                                        <p:tgtEl>
                                          <p:spTgt spid="3">
                                            <p:txEl>
                                              <p:pRg st="1" end="1"/>
                                            </p:txEl>
                                          </p:spTgt>
                                        </p:tgtEl>
                                      </p:cBhvr>
                                    </p:animEffect>
                                    <p:anim calcmode="lin" valueType="num">
                                      <p:cBhvr>
                                        <p:cTn id="22"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dirty="0" smtClean="0">
                <a:solidFill>
                  <a:srgbClr val="99CCFF"/>
                </a:solidFill>
              </a:rPr>
              <a:t>Why is Climate action important?</a:t>
            </a:r>
            <a:endParaRPr lang="en-GB" dirty="0"/>
          </a:p>
        </p:txBody>
      </p:sp>
      <p:sp>
        <p:nvSpPr>
          <p:cNvPr id="4" name="Content Placeholder 3"/>
          <p:cNvSpPr>
            <a:spLocks noGrp="1"/>
          </p:cNvSpPr>
          <p:nvPr>
            <p:ph sz="half" idx="2"/>
          </p:nvPr>
        </p:nvSpPr>
        <p:spPr>
          <a:xfrm>
            <a:off x="4644008" y="1124744"/>
            <a:ext cx="4038600" cy="4525963"/>
          </a:xfrm>
        </p:spPr>
        <p:txBody>
          <a:bodyPr>
            <a:noAutofit/>
          </a:bodyPr>
          <a:lstStyle/>
          <a:p>
            <a:pPr marL="64008" indent="0">
              <a:buNone/>
            </a:pPr>
            <a:r>
              <a:rPr lang="en-GB" sz="2400" dirty="0" smtClean="0"/>
              <a:t>Climate action means stepped-up effort to reduce greenhouse gas emissions and strengthen resilience and adaptive capacity to climate-induced impacts, including: Climate-related hazards in all countries; integrating climate changes measures into national policies, strategies and planning.  </a:t>
            </a:r>
            <a:endParaRPr lang="en-GB" sz="2400" dirty="0"/>
          </a:p>
        </p:txBody>
      </p:sp>
      <p:pic>
        <p:nvPicPr>
          <p:cNvPr id="1030" name="Picture 6" descr="Climate-action delay to cost investors more than $1tn in 15 years ...">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10" y="2420887"/>
            <a:ext cx="4762500" cy="294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76002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barn(inVertical)">
                                      <p:cBhvr>
                                        <p:cTn id="1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99CCFF"/>
                </a:solidFill>
              </a:rPr>
              <a:t>What are people saying about climate change?	</a:t>
            </a:r>
            <a:r>
              <a:rPr lang="en-GB" dirty="0" smtClean="0"/>
              <a:t> </a:t>
            </a:r>
            <a:endParaRPr lang="en-GB" dirty="0"/>
          </a:p>
        </p:txBody>
      </p:sp>
      <p:sp>
        <p:nvSpPr>
          <p:cNvPr id="3" name="Content Placeholder 2"/>
          <p:cNvSpPr>
            <a:spLocks noGrp="1"/>
          </p:cNvSpPr>
          <p:nvPr>
            <p:ph idx="1"/>
          </p:nvPr>
        </p:nvSpPr>
        <p:spPr/>
        <p:txBody>
          <a:bodyPr/>
          <a:lstStyle/>
          <a:p>
            <a:pPr marL="64008" indent="0">
              <a:buNone/>
            </a:pPr>
            <a:r>
              <a:rPr lang="en-GB" sz="3200" dirty="0" smtClean="0"/>
              <a:t>Barack Obama quoted “Climate change is no longer something we shouldn’t be worrying about it is happening now!” </a:t>
            </a:r>
          </a:p>
          <a:p>
            <a:pPr marL="64008" indent="0">
              <a:buNone/>
            </a:pPr>
            <a:endParaRPr lang="en-GB" sz="3200" dirty="0" smtClean="0"/>
          </a:p>
          <a:p>
            <a:pPr marL="64008" indent="0">
              <a:buNone/>
            </a:pPr>
            <a:r>
              <a:rPr lang="en-GB" dirty="0" smtClean="0"/>
              <a:t>Sir David Attenborough also quoted “Right now, we are facing a Man-Made problem of global scale. Our greatest threat in thousands of years.”  </a:t>
            </a:r>
            <a:endParaRPr lang="en-GB" dirty="0"/>
          </a:p>
        </p:txBody>
      </p:sp>
    </p:spTree>
    <p:extLst>
      <p:ext uri="{BB962C8B-B14F-4D97-AF65-F5344CB8AC3E}">
        <p14:creationId xmlns:p14="http://schemas.microsoft.com/office/powerpoint/2010/main" val="19825760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99CCFF"/>
                </a:solidFill>
              </a:rPr>
              <a:t>What can you do to help?</a:t>
            </a:r>
            <a:endParaRPr lang="en-GB" dirty="0">
              <a:solidFill>
                <a:srgbClr val="99CCFF"/>
              </a:solidFill>
            </a:endParaRPr>
          </a:p>
        </p:txBody>
      </p:sp>
      <p:sp>
        <p:nvSpPr>
          <p:cNvPr id="3" name="Content Placeholder 2"/>
          <p:cNvSpPr>
            <a:spLocks noGrp="1"/>
          </p:cNvSpPr>
          <p:nvPr>
            <p:ph idx="1"/>
          </p:nvPr>
        </p:nvSpPr>
        <p:spPr/>
        <p:txBody>
          <a:bodyPr/>
          <a:lstStyle/>
          <a:p>
            <a:pPr marL="64008" indent="0">
              <a:buNone/>
            </a:pPr>
            <a:r>
              <a:rPr lang="en-GB" dirty="0" smtClean="0"/>
              <a:t>Reducing Home Energy use through measures such as insulation better energy efficiency of appliances, cool roofs, heat reflective paint, lowering water heater temperature and improving heating and cooling efficiency can significantly reduce carbon footprint.  </a:t>
            </a:r>
            <a:endParaRPr lang="en-GB" dirty="0"/>
          </a:p>
        </p:txBody>
      </p:sp>
    </p:spTree>
    <p:extLst>
      <p:ext uri="{BB962C8B-B14F-4D97-AF65-F5344CB8AC3E}">
        <p14:creationId xmlns:p14="http://schemas.microsoft.com/office/powerpoint/2010/main" val="1083445511"/>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6473874"/>
          </a:xfrm>
        </p:spPr>
        <p:txBody>
          <a:bodyPr>
            <a:normAutofit/>
          </a:bodyPr>
          <a:lstStyle/>
          <a:p>
            <a:pPr algn="ctr"/>
            <a:r>
              <a:rPr lang="en-GB" sz="14500" dirty="0" smtClean="0">
                <a:solidFill>
                  <a:srgbClr val="99CCFF"/>
                </a:solidFill>
              </a:rPr>
              <a:t>THE END</a:t>
            </a:r>
            <a:endParaRPr lang="en-GB" sz="14500" dirty="0">
              <a:solidFill>
                <a:srgbClr val="99CCFF"/>
              </a:solidFill>
            </a:endParaRPr>
          </a:p>
        </p:txBody>
      </p:sp>
    </p:spTree>
    <p:extLst>
      <p:ext uri="{BB962C8B-B14F-4D97-AF65-F5344CB8AC3E}">
        <p14:creationId xmlns:p14="http://schemas.microsoft.com/office/powerpoint/2010/main" val="16334752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139</TotalTime>
  <Words>319</Words>
  <Application>Microsoft Office PowerPoint</Application>
  <PresentationFormat>On-screen Show (4:3)</PresentationFormat>
  <Paragraphs>18</Paragraphs>
  <Slides>8</Slides>
  <Notes>1</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Verve</vt:lpstr>
      <vt:lpstr>Earth Day</vt:lpstr>
      <vt:lpstr>What is Earth Day?</vt:lpstr>
      <vt:lpstr>Why is Earth Day Important?</vt:lpstr>
      <vt:lpstr>What is the theme for Earth     Day 2020?</vt:lpstr>
      <vt:lpstr> Why is Climate action important?</vt:lpstr>
      <vt:lpstr>What are people saying about climate change?  </vt:lpstr>
      <vt:lpstr>What can you do to help?</vt:lpstr>
      <vt:lpstr>THE 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 Day</dc:title>
  <dc:creator>Moynihan-Case, S</dc:creator>
  <cp:lastModifiedBy>Moynihan-Case, S</cp:lastModifiedBy>
  <cp:revision>9</cp:revision>
  <dcterms:created xsi:type="dcterms:W3CDTF">2020-04-21T11:15:02Z</dcterms:created>
  <dcterms:modified xsi:type="dcterms:W3CDTF">2020-04-21T13:34:15Z</dcterms:modified>
</cp:coreProperties>
</file>