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8" r:id="rId3"/>
    <p:sldId id="262" r:id="rId4"/>
    <p:sldId id="263" r:id="rId5"/>
    <p:sldId id="264" r:id="rId6"/>
    <p:sldId id="265" r:id="rId7"/>
    <p:sldId id="266" r:id="rId8"/>
    <p:sldId id="267" r:id="rId9"/>
    <p:sldId id="259" r:id="rId10"/>
    <p:sldId id="260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6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5ED01-9E74-4C74-AF5D-80FB179F3390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E0937-AD4E-49D4-9934-27D076264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451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D2DD984-736C-40C9-ACEB-8CACE95E5869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113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8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64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699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14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37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2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46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13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727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ED2DD984-736C-40C9-ACEB-8CACE95E5869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87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31438" r="-1" b="3286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DD4B2F-1C7E-407F-B344-CC8C187894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59968"/>
            <a:ext cx="12192000" cy="2298032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>
            <a:normAutofit/>
          </a:bodyPr>
          <a:lstStyle/>
          <a:p>
            <a:br>
              <a:rPr lang="en-GB" sz="3500"/>
            </a:br>
            <a:r>
              <a:rPr lang="en-GB" sz="3500"/>
              <a:t>Week 3 Day 5</a:t>
            </a:r>
            <a:br>
              <a:rPr lang="en-GB" sz="3500"/>
            </a:br>
            <a:endParaRPr lang="en-GB" sz="35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DC89D4E-94EA-4E1D-96A9-1C6319577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2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0299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3539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en-GB" sz="3500" b="1">
                <a:solidFill>
                  <a:srgbClr val="FFFFFF"/>
                </a:solidFill>
              </a:rPr>
              <a:t>Read chapter 19 ‘gravity is not a trivial monster’ and chapter 20 ‘last chance to vote.’</a:t>
            </a:r>
          </a:p>
        </p:txBody>
      </p:sp>
      <p:pic>
        <p:nvPicPr>
          <p:cNvPr id="1026" name="Picture 2" descr="Image result for cosmic boo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74" r="-1" b="36125"/>
          <a:stretch/>
        </p:blipFill>
        <p:spPr bwMode="auto">
          <a:xfrm>
            <a:off x="327547" y="321733"/>
            <a:ext cx="7058306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>
                <a:solidFill>
                  <a:srgbClr val="FFFFFF"/>
                </a:solidFill>
              </a:rPr>
              <a:t>You will need to go back to yesterday’s PowerPoint for chapter 19 as you should have already read it. Chapter 20 starts on the next slide.</a:t>
            </a:r>
          </a:p>
        </p:txBody>
      </p:sp>
    </p:spTree>
    <p:extLst>
      <p:ext uri="{BB962C8B-B14F-4D97-AF65-F5344CB8AC3E}">
        <p14:creationId xmlns:p14="http://schemas.microsoft.com/office/powerpoint/2010/main" val="2219269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0CB3F99-2C80-B848-84A9-B92B3704C5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86" b="7978"/>
          <a:stretch/>
        </p:blipFill>
        <p:spPr>
          <a:xfrm>
            <a:off x="2429968" y="0"/>
            <a:ext cx="7118766" cy="6881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672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62BD0A9A-F5E8-704F-83B2-D199736114A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80" b="9945"/>
          <a:stretch/>
        </p:blipFill>
        <p:spPr>
          <a:xfrm>
            <a:off x="2579868" y="0"/>
            <a:ext cx="6923896" cy="6868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648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01655AAD-23EE-8C41-9C9D-BE1848BEBE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7" b="7323"/>
          <a:stretch/>
        </p:blipFill>
        <p:spPr>
          <a:xfrm>
            <a:off x="2429968" y="0"/>
            <a:ext cx="7403580" cy="6871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923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F1FE608E-1236-4747-9563-9D6DC016B4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6" b="9290"/>
          <a:stretch/>
        </p:blipFill>
        <p:spPr>
          <a:xfrm>
            <a:off x="2444957" y="-1"/>
            <a:ext cx="7193718" cy="688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520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text&#10;&#10;Description automatically generated">
            <a:extLst>
              <a:ext uri="{FF2B5EF4-FFF2-40B4-BE49-F238E27FC236}">
                <a16:creationId xmlns:a16="http://schemas.microsoft.com/office/drawing/2014/main" id="{5AFF656B-4880-3A43-B431-3AD25C832E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7" b="6448"/>
          <a:stretch/>
        </p:blipFill>
        <p:spPr>
          <a:xfrm>
            <a:off x="2370007" y="0"/>
            <a:ext cx="7028826" cy="6893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0683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B2054CD6-3AA2-C842-9C36-9CAC323936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4" b="30929"/>
          <a:stretch/>
        </p:blipFill>
        <p:spPr>
          <a:xfrm>
            <a:off x="2205114" y="269822"/>
            <a:ext cx="7688393" cy="6341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49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7" y="383470"/>
            <a:ext cx="9720072" cy="994586"/>
          </a:xfrm>
        </p:spPr>
        <p:txBody>
          <a:bodyPr/>
          <a:lstStyle/>
          <a:p>
            <a:r>
              <a:rPr lang="en-GB" dirty="0"/>
              <a:t>Look at the last paragraph of chapter 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477108"/>
            <a:ext cx="9720071" cy="48322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i="1" dirty="0"/>
              <a:t>‘That’s the scary thing about children. They will go into space with someone who is dangerously useless if it means they get a longer go on the play station.’</a:t>
            </a:r>
          </a:p>
        </p:txBody>
      </p:sp>
      <p:sp>
        <p:nvSpPr>
          <p:cNvPr id="4" name="Rectangular Callout 3"/>
          <p:cNvSpPr/>
          <p:nvPr/>
        </p:nvSpPr>
        <p:spPr>
          <a:xfrm>
            <a:off x="951831" y="2816059"/>
            <a:ext cx="4180114" cy="1336913"/>
          </a:xfrm>
          <a:prstGeom prst="wedgeRectCallout">
            <a:avLst>
              <a:gd name="adj1" fmla="val -663"/>
              <a:gd name="adj2" fmla="val 66468"/>
            </a:avLst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Who did the children vote for? Why?</a:t>
            </a:r>
          </a:p>
        </p:txBody>
      </p:sp>
      <p:sp>
        <p:nvSpPr>
          <p:cNvPr id="5" name="Rectangular Callout 4"/>
          <p:cNvSpPr/>
          <p:nvPr/>
        </p:nvSpPr>
        <p:spPr>
          <a:xfrm>
            <a:off x="2453891" y="4655932"/>
            <a:ext cx="4463143" cy="1515291"/>
          </a:xfrm>
          <a:prstGeom prst="wedgeRectCallout">
            <a:avLst>
              <a:gd name="adj1" fmla="val -53504"/>
              <a:gd name="adj2" fmla="val 7440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If you were there, who would you have voted for and why?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7257840" y="2701759"/>
            <a:ext cx="4463143" cy="2242457"/>
          </a:xfrm>
          <a:prstGeom prst="wedgeRectCallout">
            <a:avLst>
              <a:gd name="adj1" fmla="val -53504"/>
              <a:gd name="adj2" fmla="val 74405"/>
            </a:avLst>
          </a:prstGeom>
          <a:solidFill>
            <a:srgbClr val="CC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What do you notice about the author’s style of writing? Is it similar to any other author you know?</a:t>
            </a:r>
          </a:p>
        </p:txBody>
      </p:sp>
    </p:spTree>
    <p:extLst>
      <p:ext uri="{BB962C8B-B14F-4D97-AF65-F5344CB8AC3E}">
        <p14:creationId xmlns:p14="http://schemas.microsoft.com/office/powerpoint/2010/main" val="3204233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en-GB" sz="3900">
                <a:solidFill>
                  <a:srgbClr val="FFFFFF"/>
                </a:solidFill>
              </a:rPr>
              <a:t>We know Eddie Xanadu was voted for yet we also know at some point Liam ends up in space. </a:t>
            </a:r>
          </a:p>
        </p:txBody>
      </p:sp>
      <p:pic>
        <p:nvPicPr>
          <p:cNvPr id="2050" name="Picture 2" descr="Image result for class discussion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5" r="5126"/>
          <a:stretch/>
        </p:blipFill>
        <p:spPr bwMode="auto">
          <a:xfrm>
            <a:off x="327547" y="321733"/>
            <a:ext cx="7058306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you have any ideas of how of how this might happen? </a:t>
            </a:r>
          </a:p>
          <a:p>
            <a:pPr marL="0" indent="0">
              <a:buNone/>
            </a:pP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were the author how would you adapt the story line so that Liam end up in space ?</a:t>
            </a:r>
          </a:p>
        </p:txBody>
      </p:sp>
    </p:spTree>
    <p:extLst>
      <p:ext uri="{BB962C8B-B14F-4D97-AF65-F5344CB8AC3E}">
        <p14:creationId xmlns:p14="http://schemas.microsoft.com/office/powerpoint/2010/main" val="2899495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615" y="243792"/>
            <a:ext cx="10515600" cy="632597"/>
          </a:xfrm>
        </p:spPr>
        <p:txBody>
          <a:bodyPr>
            <a:normAutofit/>
          </a:bodyPr>
          <a:lstStyle/>
          <a:p>
            <a:r>
              <a:rPr lang="en-GB" sz="3200" dirty="0"/>
              <a:t>Main Task – Complete the ‘if I were the author, I would task’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631" y="1017775"/>
            <a:ext cx="9567568" cy="559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4599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207</Words>
  <Application>Microsoft Macintosh PowerPoint</Application>
  <PresentationFormat>Widescreen</PresentationFormat>
  <Paragraphs>12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Tw Cen MT</vt:lpstr>
      <vt:lpstr>Tw Cen MT Condensed</vt:lpstr>
      <vt:lpstr>Wingdings 3</vt:lpstr>
      <vt:lpstr>Integral</vt:lpstr>
      <vt:lpstr> Week 3 Day 5 </vt:lpstr>
      <vt:lpstr>Read chapter 19 ‘gravity is not a trivial monster’ and chapter 20 ‘last chance to vote.’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Look at the last paragraph of chapter 20</vt:lpstr>
      <vt:lpstr>We know Eddie Xanadu was voted for yet we also know at some point Liam ends up in space. </vt:lpstr>
      <vt:lpstr>Main Task – Complete the ‘if I were the author, I would task’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Week 3 Day 5 </dc:title>
  <dc:creator>Belinda Clark</dc:creator>
  <cp:lastModifiedBy>Belinda Clark</cp:lastModifiedBy>
  <cp:revision>1</cp:revision>
  <dcterms:created xsi:type="dcterms:W3CDTF">2020-05-21T17:16:43Z</dcterms:created>
  <dcterms:modified xsi:type="dcterms:W3CDTF">2020-05-21T17:17:34Z</dcterms:modified>
</cp:coreProperties>
</file>