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7" autoAdjust="0"/>
    <p:restoredTop sz="94660"/>
  </p:normalViewPr>
  <p:slideViewPr>
    <p:cSldViewPr snapToGrid="0">
      <p:cViewPr varScale="1">
        <p:scale>
          <a:sx n="88" d="100"/>
          <a:sy n="88" d="100"/>
        </p:scale>
        <p:origin x="26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D318-3FEA-4704-9E98-A3A7BE75AA6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82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D318-3FEA-4704-9E98-A3A7BE75AA6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859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D318-3FEA-4704-9E98-A3A7BE75AA6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167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D318-3FEA-4704-9E98-A3A7BE75AA6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482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D318-3FEA-4704-9E98-A3A7BE75AA6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68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D318-3FEA-4704-9E98-A3A7BE75AA6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926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D318-3FEA-4704-9E98-A3A7BE75AA6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658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D318-3FEA-4704-9E98-A3A7BE75AA6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897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D318-3FEA-4704-9E98-A3A7BE75AA6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955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D318-3FEA-4704-9E98-A3A7BE75AA6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444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6D318-3FEA-4704-9E98-A3A7BE75AA6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584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F6D318-3FEA-4704-9E98-A3A7BE75AA61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E8D86C-2C02-4A04-8319-76D1B9A017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30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0" y="584200"/>
            <a:ext cx="96647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/>
              <a:t>Zennor</a:t>
            </a:r>
          </a:p>
          <a:p>
            <a:pPr algn="ctr"/>
            <a:r>
              <a:rPr lang="en-GB" sz="4800" dirty="0" smtClean="0"/>
              <a:t>Cornwall</a:t>
            </a:r>
            <a:endParaRPr lang="en-GB" sz="4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8337" y="2153860"/>
            <a:ext cx="6296025" cy="4187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3112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800" y="266700"/>
            <a:ext cx="9550400" cy="636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1933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190500"/>
            <a:ext cx="9753600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9363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225" y="571500"/>
            <a:ext cx="85915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6071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1281112"/>
            <a:ext cx="8229600" cy="5240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379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0700" y="409211"/>
            <a:ext cx="8826499" cy="5895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6483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9100" y="208874"/>
            <a:ext cx="8686800" cy="6468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7094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3DA56E8E857544BF74FD329A177B3A" ma:contentTypeVersion="12" ma:contentTypeDescription="Create a new document." ma:contentTypeScope="" ma:versionID="0f4eecfd77675c2775e9d857f3c7b4dd">
  <xsd:schema xmlns:xsd="http://www.w3.org/2001/XMLSchema" xmlns:xs="http://www.w3.org/2001/XMLSchema" xmlns:p="http://schemas.microsoft.com/office/2006/metadata/properties" xmlns:ns2="0bae96e2-ba96-42b8-a88c-8075d08db05c" xmlns:ns3="9521dfc0-05f0-4df4-96ca-8533c48fba42" targetNamespace="http://schemas.microsoft.com/office/2006/metadata/properties" ma:root="true" ma:fieldsID="0c5fb1cc134b1552630d3616cbdd3c00" ns2:_="" ns3:_="">
    <xsd:import namespace="0bae96e2-ba96-42b8-a88c-8075d08db05c"/>
    <xsd:import namespace="9521dfc0-05f0-4df4-96ca-8533c48fba4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ae96e2-ba96-42b8-a88c-8075d08db05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21dfc0-05f0-4df4-96ca-8533c48fba4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28371B1-62EB-4609-B8B9-8D7A45D7F891}"/>
</file>

<file path=customXml/itemProps2.xml><?xml version="1.0" encoding="utf-8"?>
<ds:datastoreItem xmlns:ds="http://schemas.openxmlformats.org/officeDocument/2006/customXml" ds:itemID="{E2DB7A5B-D1B5-4FDB-965B-6FF65D7B9DEF}"/>
</file>

<file path=customXml/itemProps3.xml><?xml version="1.0" encoding="utf-8"?>
<ds:datastoreItem xmlns:ds="http://schemas.openxmlformats.org/officeDocument/2006/customXml" ds:itemID="{320C8A3B-25D9-45FC-B232-103EC863B8CE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Widescreen</PresentationFormat>
  <Paragraphs>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Lennie Castledine</dc:creator>
  <cp:lastModifiedBy>Lindsay Baker</cp:lastModifiedBy>
  <cp:revision>1</cp:revision>
  <dcterms:created xsi:type="dcterms:W3CDTF">2017-10-17T10:42:55Z</dcterms:created>
  <dcterms:modified xsi:type="dcterms:W3CDTF">2021-01-05T12:30:29Z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0x0101005F3DA56E8E857544BF74FD329A177B3A</vt:lpwstr>
  </property>
</Properties>
</file>