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webextensions/webextension2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5" r:id="rId1"/>
  </p:sldMasterIdLst>
  <p:sldIdLst>
    <p:sldId id="256" r:id="rId2"/>
    <p:sldId id="257" r:id="rId3"/>
    <p:sldId id="258" r:id="rId4"/>
    <p:sldId id="259" r:id="rId5"/>
    <p:sldId id="261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2F28B05-B3D9-48EC-99F3-20B01F48894D}" v="72" dt="2020-06-23T12:47:03.34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sa Jacques" userId="6edb0774f03015e3" providerId="LiveId" clId="{12F28B05-B3D9-48EC-99F3-20B01F48894D}"/>
    <pc:docChg chg="custSel modSld">
      <pc:chgData name="Lisa Jacques" userId="6edb0774f03015e3" providerId="LiveId" clId="{12F28B05-B3D9-48EC-99F3-20B01F48894D}" dt="2020-06-23T12:49:20.513" v="100" actId="20577"/>
      <pc:docMkLst>
        <pc:docMk/>
      </pc:docMkLst>
      <pc:sldChg chg="delSp mod">
        <pc:chgData name="Lisa Jacques" userId="6edb0774f03015e3" providerId="LiveId" clId="{12F28B05-B3D9-48EC-99F3-20B01F48894D}" dt="2020-06-23T12:38:34.286" v="9" actId="478"/>
        <pc:sldMkLst>
          <pc:docMk/>
          <pc:sldMk cId="3927439346" sldId="256"/>
        </pc:sldMkLst>
        <pc:spChg chg="del">
          <ac:chgData name="Lisa Jacques" userId="6edb0774f03015e3" providerId="LiveId" clId="{12F28B05-B3D9-48EC-99F3-20B01F48894D}" dt="2020-06-23T12:38:34.286" v="9" actId="478"/>
          <ac:spMkLst>
            <pc:docMk/>
            <pc:sldMk cId="3927439346" sldId="256"/>
            <ac:spMk id="3" creationId="{363B91FC-BBB4-4CF1-91C4-C3393997E7E5}"/>
          </ac:spMkLst>
        </pc:spChg>
      </pc:sldChg>
      <pc:sldChg chg="addSp delSp modSp mod modTransition">
        <pc:chgData name="Lisa Jacques" userId="6edb0774f03015e3" providerId="LiveId" clId="{12F28B05-B3D9-48EC-99F3-20B01F48894D}" dt="2020-06-23T12:49:20.513" v="100" actId="20577"/>
        <pc:sldMkLst>
          <pc:docMk/>
          <pc:sldMk cId="700983204" sldId="263"/>
        </pc:sldMkLst>
        <pc:spChg chg="del mod">
          <ac:chgData name="Lisa Jacques" userId="6edb0774f03015e3" providerId="LiveId" clId="{12F28B05-B3D9-48EC-99F3-20B01F48894D}" dt="2020-06-23T12:38:26.897" v="8" actId="478"/>
          <ac:spMkLst>
            <pc:docMk/>
            <pc:sldMk cId="700983204" sldId="263"/>
            <ac:spMk id="2" creationId="{CDEF60B9-5BC6-48AD-91A9-62BF4641E4A7}"/>
          </ac:spMkLst>
        </pc:spChg>
        <pc:spChg chg="mod">
          <ac:chgData name="Lisa Jacques" userId="6edb0774f03015e3" providerId="LiveId" clId="{12F28B05-B3D9-48EC-99F3-20B01F48894D}" dt="2020-06-23T12:47:03.345" v="87" actId="20577"/>
          <ac:spMkLst>
            <pc:docMk/>
            <pc:sldMk cId="700983204" sldId="263"/>
            <ac:spMk id="4" creationId="{B8DF9A2D-64FF-4653-8D63-F08B30339E40}"/>
          </ac:spMkLst>
        </pc:spChg>
        <pc:spChg chg="add mod">
          <ac:chgData name="Lisa Jacques" userId="6edb0774f03015e3" providerId="LiveId" clId="{12F28B05-B3D9-48EC-99F3-20B01F48894D}" dt="2020-06-23T12:49:08.830" v="95" actId="2711"/>
          <ac:spMkLst>
            <pc:docMk/>
            <pc:sldMk cId="700983204" sldId="263"/>
            <ac:spMk id="6" creationId="{CE4F3A47-5B30-44D4-9573-BB422FC03EA8}"/>
          </ac:spMkLst>
        </pc:spChg>
        <pc:spChg chg="add mod">
          <ac:chgData name="Lisa Jacques" userId="6edb0774f03015e3" providerId="LiveId" clId="{12F28B05-B3D9-48EC-99F3-20B01F48894D}" dt="2020-06-23T12:49:20.513" v="100" actId="20577"/>
          <ac:spMkLst>
            <pc:docMk/>
            <pc:sldMk cId="700983204" sldId="263"/>
            <ac:spMk id="7" creationId="{6CBFDE92-D486-4609-BD36-CD9BC30291FF}"/>
          </ac:spMkLst>
        </pc:spChg>
        <pc:picChg chg="mod ord">
          <ac:chgData name="Lisa Jacques" userId="6edb0774f03015e3" providerId="LiveId" clId="{12F28B05-B3D9-48EC-99F3-20B01F48894D}" dt="2020-06-23T12:48:18.203" v="94" actId="1076"/>
          <ac:picMkLst>
            <pc:docMk/>
            <pc:sldMk cId="700983204" sldId="263"/>
            <ac:picMk id="5" creationId="{95E34205-4EB6-457C-B9FB-CB43D91AEA9A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8DD129-A8C2-419E-B641-6CC90F5073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2000" y="1524000"/>
            <a:ext cx="10668000" cy="22860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B33C04-8A23-4499-A6EF-1D190F0FB3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2000" y="4571999"/>
            <a:ext cx="10668000" cy="1524000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FA99FB-5674-4BC5-949F-8D45EC1675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63CF93-DD67-4FE2-8083-864693FE8E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05E934-32B6-44B1-9622-67F30BDA3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13541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6AF011-A499-4054-89BF-A4800A68F6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6FB6E8-D956-45B5-9B4A-9D31DF466B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CDB9DB-9E62-4292-915C-1DD413474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D462F1-BC30-4172-8353-363123A1D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92EE8A-96DF-4D7D-B434-778324756D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96673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28453A-F2B4-4EDB-B8FA-150267BC1A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10668000" cy="3038475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C46C51-ADF1-48FC-A4D9-38C369E783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4589463"/>
            <a:ext cx="10668000" cy="150653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C43B56-4DC7-490B-AEFD-55ED1ECFF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4738F8-C4B2-41D8-B627-A6DDB24B2D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F43D49-23F8-4C4B-9C30-EDC030EE6F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88622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E5556D-6916-42E6-8820-8A0D328A50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2747A5-C962-477F-89AA-A32385D5799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62000" y="2285999"/>
            <a:ext cx="5151119" cy="38100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D08312-30FC-44D8-B2A9-B5CAAD9F06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78879" y="2285999"/>
            <a:ext cx="5151121" cy="38100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ED84EB-AF90-4F19-A376-0FE5E50F9E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838ED0-2789-41E4-A36E-83F92CA2E8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221A83-6D60-45F0-9173-5F6D2438BC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66016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4FFAE2-03F4-4A94-86C4-9305B237CA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762000"/>
            <a:ext cx="10668000" cy="1524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BAC5A5-E184-46B6-8AB5-C8E132D362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2285999"/>
            <a:ext cx="5151119" cy="761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DCFE87-5D80-45CB-9D13-DFC9AFCEC7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62000" y="3048000"/>
            <a:ext cx="5151119" cy="3048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AAC1E5A-8423-4749-8EDA-E13425F696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78878" y="2286000"/>
            <a:ext cx="5151122" cy="761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A832AAA-4BB8-4A3D-9C79-516F82F800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78878" y="3048000"/>
            <a:ext cx="5151122" cy="3048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80BEC63-51D3-4C70-B804-BE9EF765AD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35CA295-8563-402F-92C3-1F20C977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EFA5918-109D-4342-84C0-9774A52C9E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1545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F2662-CBD1-4498-9B6E-2961F5EF1B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FF739AE-8101-4C18-8CF3-911BDF3978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6EB1C88-D181-449C-9BE1-E85068C18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B38A2C9-E93B-4F0A-A021-9E3AEBC3F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9810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00AE8D9-9B42-438E-ADA6-CCFE457884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4F792B9-A8AF-4E13-8A25-741E89691E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3A2CF6-DBC5-4491-B213-B3CD09D31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3744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727076-58C8-494C-B6B1-DC86F62DDC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761998"/>
            <a:ext cx="3810000" cy="1524002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F29E36-0340-452F-8D0A-1BC3F3A388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0" y="762001"/>
            <a:ext cx="6096000" cy="5334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051C2E-E587-45E8-BDB1-DFF2F2791B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2000" y="2286000"/>
            <a:ext cx="3810000" cy="381000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21D993-DEDD-470E-B48B-CB053A55A1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926C64-7401-4CA4-859F-74472AF869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108F41-F1F6-431C-9B45-8A447F188C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42532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E104FB-422C-4023-9381-EB12F1582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762000"/>
            <a:ext cx="3809999" cy="1524000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4DBA3AA-DE44-4B1F-91D1-09F67B89B94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34000" y="762001"/>
            <a:ext cx="6021388" cy="5334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27B131-5117-4106-80DB-2AB208C4C9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2001" y="2286000"/>
            <a:ext cx="3809999" cy="3810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13918A-7F23-4C72-8E80-591324A304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1071C8-76FE-4B83-8317-BD53C7C84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23681A-6F29-48FC-9409-319ED3E966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456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BA5B09-FC60-445F-8A12-79869BEC60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A219F7-87F2-409F-BB0B-8FE9270C98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AC2BB8-59E0-4EB2-B3BE-59D8641EE1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56984E-C0DE-461B-8011-8FC31B0EE9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FE7C03-68D3-445E-A5A2-8A935CFC97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61775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B21F0D7-112D-48B1-B32B-170B1AA2B51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43998" y="761999"/>
            <a:ext cx="2286000" cy="53340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27A7C1-8E5B-41DA-9802-F242D382B6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62001" y="761999"/>
            <a:ext cx="7619999" cy="53340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961CC7-F5B1-464A-8127-60645FB210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B94302-B381-4F37-A9FF-5CC551917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707151-541F-4104-B989-83A9DCA6E6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3031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A6EF5A53-0A64-4CA5-B9C7-1CB97CB5CF1C}"/>
              </a:ext>
            </a:extLst>
          </p:cNvPr>
          <p:cNvSpPr/>
          <p:nvPr/>
        </p:nvSpPr>
        <p:spPr>
          <a:xfrm>
            <a:off x="8157843" y="6244836"/>
            <a:ext cx="4034156" cy="613164"/>
          </a:xfrm>
          <a:custGeom>
            <a:avLst/>
            <a:gdLst>
              <a:gd name="connsiteX0" fmla="*/ 1479137 w 4034156"/>
              <a:gd name="connsiteY0" fmla="*/ 230 h 613164"/>
              <a:gd name="connsiteX1" fmla="*/ 3482844 w 4034156"/>
              <a:gd name="connsiteY1" fmla="*/ 298555 h 613164"/>
              <a:gd name="connsiteX2" fmla="*/ 3831590 w 4034156"/>
              <a:gd name="connsiteY2" fmla="*/ 425010 h 613164"/>
              <a:gd name="connsiteX3" fmla="*/ 4034156 w 4034156"/>
              <a:gd name="connsiteY3" fmla="*/ 494088 h 613164"/>
              <a:gd name="connsiteX4" fmla="*/ 4034156 w 4034156"/>
              <a:gd name="connsiteY4" fmla="*/ 613164 h 613164"/>
              <a:gd name="connsiteX5" fmla="*/ 0 w 4034156"/>
              <a:gd name="connsiteY5" fmla="*/ 613164 h 613164"/>
              <a:gd name="connsiteX6" fmla="*/ 54792 w 4034156"/>
              <a:gd name="connsiteY6" fmla="*/ 512415 h 613164"/>
              <a:gd name="connsiteX7" fmla="*/ 168327 w 4034156"/>
              <a:gd name="connsiteY7" fmla="*/ 366637 h 613164"/>
              <a:gd name="connsiteX8" fmla="*/ 1192562 w 4034156"/>
              <a:gd name="connsiteY8" fmla="*/ 1522 h 613164"/>
              <a:gd name="connsiteX9" fmla="*/ 1479137 w 4034156"/>
              <a:gd name="connsiteY9" fmla="*/ 230 h 613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034156" h="613164">
                <a:moveTo>
                  <a:pt x="1479137" y="230"/>
                </a:moveTo>
                <a:cubicBezTo>
                  <a:pt x="2152575" y="4287"/>
                  <a:pt x="2854487" y="63583"/>
                  <a:pt x="3482844" y="298555"/>
                </a:cubicBezTo>
                <a:cubicBezTo>
                  <a:pt x="3599338" y="342114"/>
                  <a:pt x="3715540" y="384216"/>
                  <a:pt x="3831590" y="425010"/>
                </a:cubicBezTo>
                <a:lnTo>
                  <a:pt x="4034156" y="494088"/>
                </a:lnTo>
                <a:lnTo>
                  <a:pt x="4034156" y="613164"/>
                </a:lnTo>
                <a:lnTo>
                  <a:pt x="0" y="613164"/>
                </a:lnTo>
                <a:lnTo>
                  <a:pt x="54792" y="512415"/>
                </a:lnTo>
                <a:cubicBezTo>
                  <a:pt x="88888" y="459433"/>
                  <a:pt x="126502" y="410480"/>
                  <a:pt x="168327" y="366637"/>
                </a:cubicBezTo>
                <a:cubicBezTo>
                  <a:pt x="428292" y="94062"/>
                  <a:pt x="821899" y="6565"/>
                  <a:pt x="1192562" y="1522"/>
                </a:cubicBezTo>
                <a:cubicBezTo>
                  <a:pt x="1287308" y="198"/>
                  <a:pt x="1382932" y="-349"/>
                  <a:pt x="1479137" y="23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 panose="020B0504020202020204" pitchFamily="34" charset="0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34ABFBEA-4EB0-4D02-A2C0-1733CD3D6F12}"/>
              </a:ext>
            </a:extLst>
          </p:cNvPr>
          <p:cNvSpPr/>
          <p:nvPr/>
        </p:nvSpPr>
        <p:spPr>
          <a:xfrm>
            <a:off x="1" y="688126"/>
            <a:ext cx="448491" cy="1634252"/>
          </a:xfrm>
          <a:custGeom>
            <a:avLst/>
            <a:gdLst>
              <a:gd name="connsiteX0" fmla="*/ 0 w 448491"/>
              <a:gd name="connsiteY0" fmla="*/ 0 h 1634252"/>
              <a:gd name="connsiteX1" fmla="*/ 12983 w 448491"/>
              <a:gd name="connsiteY1" fmla="*/ 10508 h 1634252"/>
              <a:gd name="connsiteX2" fmla="*/ 441611 w 448491"/>
              <a:gd name="connsiteY2" fmla="*/ 863751 h 1634252"/>
              <a:gd name="connsiteX3" fmla="*/ 251011 w 448491"/>
              <a:gd name="connsiteY3" fmla="*/ 1302895 h 1634252"/>
              <a:gd name="connsiteX4" fmla="*/ 74605 w 448491"/>
              <a:gd name="connsiteY4" fmla="*/ 1543249 h 1634252"/>
              <a:gd name="connsiteX5" fmla="*/ 0 w 448491"/>
              <a:gd name="connsiteY5" fmla="*/ 1634252 h 1634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48491" h="1634252">
                <a:moveTo>
                  <a:pt x="0" y="0"/>
                </a:moveTo>
                <a:lnTo>
                  <a:pt x="12983" y="10508"/>
                </a:lnTo>
                <a:cubicBezTo>
                  <a:pt x="278410" y="241022"/>
                  <a:pt x="489787" y="530267"/>
                  <a:pt x="441611" y="863751"/>
                </a:cubicBezTo>
                <a:cubicBezTo>
                  <a:pt x="418542" y="1022632"/>
                  <a:pt x="337007" y="1166302"/>
                  <a:pt x="251011" y="1302895"/>
                </a:cubicBezTo>
                <a:cubicBezTo>
                  <a:pt x="215138" y="1359902"/>
                  <a:pt x="154723" y="1442480"/>
                  <a:pt x="74605" y="1543249"/>
                </a:cubicBezTo>
                <a:lnTo>
                  <a:pt x="0" y="163425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900">
              <a:solidFill>
                <a:prstClr val="white"/>
              </a:solidFill>
              <a:latin typeface="Avenir Next LT Pro" panose="020B0504020202020204" pitchFamily="34" charset="0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19E083F6-57F4-487B-A766-EA0462B1EED8}"/>
              </a:ext>
            </a:extLst>
          </p:cNvPr>
          <p:cNvSpPr/>
          <p:nvPr/>
        </p:nvSpPr>
        <p:spPr>
          <a:xfrm>
            <a:off x="7309459" y="6144069"/>
            <a:ext cx="4418271" cy="718159"/>
          </a:xfrm>
          <a:custGeom>
            <a:avLst/>
            <a:gdLst>
              <a:gd name="connsiteX0" fmla="*/ 1421452 w 4590626"/>
              <a:gd name="connsiteY0" fmla="*/ 0 h 713930"/>
              <a:gd name="connsiteX1" fmla="*/ 3247781 w 4590626"/>
              <a:gd name="connsiteY1" fmla="*/ 271915 h 713930"/>
              <a:gd name="connsiteX2" fmla="*/ 4517331 w 4590626"/>
              <a:gd name="connsiteY2" fmla="*/ 693394 h 713930"/>
              <a:gd name="connsiteX3" fmla="*/ 4590626 w 4590626"/>
              <a:gd name="connsiteY3" fmla="*/ 713930 h 713930"/>
              <a:gd name="connsiteX4" fmla="*/ 0 w 4590626"/>
              <a:gd name="connsiteY4" fmla="*/ 713930 h 713930"/>
              <a:gd name="connsiteX5" fmla="*/ 2854 w 4590626"/>
              <a:gd name="connsiteY5" fmla="*/ 705624 h 713930"/>
              <a:gd name="connsiteX6" fmla="*/ 226680 w 4590626"/>
              <a:gd name="connsiteY6" fmla="*/ 333970 h 713930"/>
              <a:gd name="connsiteX7" fmla="*/ 1160245 w 4590626"/>
              <a:gd name="connsiteY7" fmla="*/ 1178 h 713930"/>
              <a:gd name="connsiteX8" fmla="*/ 1421452 w 4590626"/>
              <a:gd name="connsiteY8" fmla="*/ 0 h 713930"/>
              <a:gd name="connsiteX0" fmla="*/ 1421452 w 4517331"/>
              <a:gd name="connsiteY0" fmla="*/ 0 h 713930"/>
              <a:gd name="connsiteX1" fmla="*/ 3247781 w 4517331"/>
              <a:gd name="connsiteY1" fmla="*/ 271915 h 713930"/>
              <a:gd name="connsiteX2" fmla="*/ 4517331 w 4517331"/>
              <a:gd name="connsiteY2" fmla="*/ 693394 h 713930"/>
              <a:gd name="connsiteX3" fmla="*/ 0 w 4517331"/>
              <a:gd name="connsiteY3" fmla="*/ 713930 h 713930"/>
              <a:gd name="connsiteX4" fmla="*/ 2854 w 4517331"/>
              <a:gd name="connsiteY4" fmla="*/ 705624 h 713930"/>
              <a:gd name="connsiteX5" fmla="*/ 226680 w 4517331"/>
              <a:gd name="connsiteY5" fmla="*/ 333970 h 713930"/>
              <a:gd name="connsiteX6" fmla="*/ 1160245 w 4517331"/>
              <a:gd name="connsiteY6" fmla="*/ 1178 h 713930"/>
              <a:gd name="connsiteX7" fmla="*/ 1421452 w 4517331"/>
              <a:gd name="connsiteY7" fmla="*/ 0 h 713930"/>
              <a:gd name="connsiteX0" fmla="*/ 0 w 4608771"/>
              <a:gd name="connsiteY0" fmla="*/ 713930 h 784834"/>
              <a:gd name="connsiteX1" fmla="*/ 2854 w 4608771"/>
              <a:gd name="connsiteY1" fmla="*/ 705624 h 784834"/>
              <a:gd name="connsiteX2" fmla="*/ 226680 w 4608771"/>
              <a:gd name="connsiteY2" fmla="*/ 333970 h 784834"/>
              <a:gd name="connsiteX3" fmla="*/ 1160245 w 4608771"/>
              <a:gd name="connsiteY3" fmla="*/ 1178 h 784834"/>
              <a:gd name="connsiteX4" fmla="*/ 1421452 w 4608771"/>
              <a:gd name="connsiteY4" fmla="*/ 0 h 784834"/>
              <a:gd name="connsiteX5" fmla="*/ 3247781 w 4608771"/>
              <a:gd name="connsiteY5" fmla="*/ 271915 h 784834"/>
              <a:gd name="connsiteX6" fmla="*/ 4608771 w 4608771"/>
              <a:gd name="connsiteY6" fmla="*/ 784834 h 784834"/>
              <a:gd name="connsiteX0" fmla="*/ 0 w 4418271"/>
              <a:gd name="connsiteY0" fmla="*/ 713930 h 718159"/>
              <a:gd name="connsiteX1" fmla="*/ 2854 w 4418271"/>
              <a:gd name="connsiteY1" fmla="*/ 705624 h 718159"/>
              <a:gd name="connsiteX2" fmla="*/ 226680 w 4418271"/>
              <a:gd name="connsiteY2" fmla="*/ 333970 h 718159"/>
              <a:gd name="connsiteX3" fmla="*/ 1160245 w 4418271"/>
              <a:gd name="connsiteY3" fmla="*/ 1178 h 718159"/>
              <a:gd name="connsiteX4" fmla="*/ 1421452 w 4418271"/>
              <a:gd name="connsiteY4" fmla="*/ 0 h 718159"/>
              <a:gd name="connsiteX5" fmla="*/ 3247781 w 4418271"/>
              <a:gd name="connsiteY5" fmla="*/ 271915 h 718159"/>
              <a:gd name="connsiteX6" fmla="*/ 4418271 w 4418271"/>
              <a:gd name="connsiteY6" fmla="*/ 718159 h 7181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18271" h="718159">
                <a:moveTo>
                  <a:pt x="0" y="713930"/>
                </a:moveTo>
                <a:lnTo>
                  <a:pt x="2854" y="705624"/>
                </a:lnTo>
                <a:cubicBezTo>
                  <a:pt x="60059" y="562888"/>
                  <a:pt x="131373" y="433874"/>
                  <a:pt x="226680" y="333970"/>
                </a:cubicBezTo>
                <a:cubicBezTo>
                  <a:pt x="463632" y="85526"/>
                  <a:pt x="822395" y="5774"/>
                  <a:pt x="1160245" y="1178"/>
                </a:cubicBezTo>
                <a:lnTo>
                  <a:pt x="1421452" y="0"/>
                </a:lnTo>
                <a:cubicBezTo>
                  <a:pt x="2035274" y="3698"/>
                  <a:pt x="2748311" y="152222"/>
                  <a:pt x="3247781" y="271915"/>
                </a:cubicBezTo>
                <a:cubicBezTo>
                  <a:pt x="3747251" y="391608"/>
                  <a:pt x="3902480" y="501606"/>
                  <a:pt x="4418271" y="718159"/>
                </a:cubicBezTo>
              </a:path>
            </a:pathLst>
          </a:custGeom>
          <a:noFill/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 Light"/>
              <a:ea typeface="+mn-ea"/>
              <a:cs typeface="+mn-cs"/>
            </a:endParaRP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3A2F988-7148-4375-83D8-12EE5EBC7B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762000"/>
            <a:ext cx="106680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896238-C5B3-4F3C-97FA-890E1A51A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2286000"/>
            <a:ext cx="10668000" cy="38180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6E4474-0442-4E4B-9E5B-CA7B3951C1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389165" y="194320"/>
            <a:ext cx="204083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  <a:alpha val="70000"/>
                  </a:schemeClr>
                </a:solidFill>
              </a:defRPr>
            </a:lvl1pPr>
          </a:lstStyle>
          <a:p>
            <a:fld id="{76969C88-B244-455D-A017-012B25B1ACDD}" type="datetimeFigureOut">
              <a:rPr lang="en-US" smtClean="0"/>
              <a:pPr/>
              <a:t>6/23/2020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626A98-F887-40E1-B9BA-9D93DE90E0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61999" y="6356350"/>
            <a:ext cx="661283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2C8119-73F6-4713-9AD3-3628DCDFB8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06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  <a:alpha val="70000"/>
                  </a:schemeClr>
                </a:solidFill>
              </a:defRPr>
            </a:lvl1pPr>
          </a:lstStyle>
          <a:p>
            <a:fld id="{07CE569E-9B7C-4CB9-AB80-C0841F922CF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312907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698" r:id="rId6"/>
    <p:sldLayoutId id="2147483694" r:id="rId7"/>
    <p:sldLayoutId id="2147483695" r:id="rId8"/>
    <p:sldLayoutId id="2147483696" r:id="rId9"/>
    <p:sldLayoutId id="2147483697" r:id="rId10"/>
    <p:sldLayoutId id="214748369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5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8">
            <a:extLst>
              <a:ext uri="{FF2B5EF4-FFF2-40B4-BE49-F238E27FC236}">
                <a16:creationId xmlns:a16="http://schemas.microsoft.com/office/drawing/2014/main" id="{7A18C9FB-EC4C-4DAE-8F7D-C6E5AF60795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5394C4B-5E85-4BB0-A620-8FE4CDD7BB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48400" y="1029990"/>
            <a:ext cx="4572000" cy="3056235"/>
          </a:xfrm>
        </p:spPr>
        <p:txBody>
          <a:bodyPr>
            <a:normAutofit/>
          </a:bodyPr>
          <a:lstStyle/>
          <a:p>
            <a:pPr algn="l"/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  <a:t>Dangers of Electricity</a:t>
            </a:r>
            <a:endParaRPr lang="en-GB" sz="4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5" name="Picture 3" descr="A picture containing object, kite&#10;&#10;Description automatically generated">
            <a:extLst>
              <a:ext uri="{FF2B5EF4-FFF2-40B4-BE49-F238E27FC236}">
                <a16:creationId xmlns:a16="http://schemas.microsoft.com/office/drawing/2014/main" id="{420390AB-56BD-45E0-B758-99B7ADD7F71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442" r="15149" b="-1"/>
          <a:stretch/>
        </p:blipFill>
        <p:spPr>
          <a:xfrm>
            <a:off x="2" y="-9515"/>
            <a:ext cx="5578823" cy="6028246"/>
          </a:xfrm>
          <a:custGeom>
            <a:avLst/>
            <a:gdLst/>
            <a:ahLst/>
            <a:cxnLst/>
            <a:rect l="l" t="t" r="r" b="b"/>
            <a:pathLst>
              <a:path w="5578823" h="6028256">
                <a:moveTo>
                  <a:pt x="0" y="0"/>
                </a:moveTo>
                <a:lnTo>
                  <a:pt x="3897606" y="0"/>
                </a:lnTo>
                <a:lnTo>
                  <a:pt x="4274232" y="360545"/>
                </a:lnTo>
                <a:cubicBezTo>
                  <a:pt x="4408856" y="488910"/>
                  <a:pt x="4542134" y="615181"/>
                  <a:pt x="4673934" y="738354"/>
                </a:cubicBezTo>
                <a:cubicBezTo>
                  <a:pt x="5042663" y="1082881"/>
                  <a:pt x="5282330" y="1428108"/>
                  <a:pt x="5421862" y="1773839"/>
                </a:cubicBezTo>
                <a:cubicBezTo>
                  <a:pt x="5631101" y="2292214"/>
                  <a:pt x="5614731" y="2811325"/>
                  <a:pt x="5469198" y="3329255"/>
                </a:cubicBezTo>
                <a:cubicBezTo>
                  <a:pt x="5323662" y="3847185"/>
                  <a:pt x="5048962" y="4363935"/>
                  <a:pt x="4741546" y="4877588"/>
                </a:cubicBezTo>
                <a:cubicBezTo>
                  <a:pt x="4027238" y="6071494"/>
                  <a:pt x="2764972" y="6102970"/>
                  <a:pt x="1325600" y="5980388"/>
                </a:cubicBezTo>
                <a:cubicBezTo>
                  <a:pt x="903947" y="5944442"/>
                  <a:pt x="499735" y="5907589"/>
                  <a:pt x="137593" y="5804042"/>
                </a:cubicBezTo>
                <a:lnTo>
                  <a:pt x="0" y="5760161"/>
                </a:lnTo>
                <a:close/>
              </a:path>
            </a:pathLst>
          </a:custGeom>
        </p:spPr>
      </p:pic>
      <p:sp>
        <p:nvSpPr>
          <p:cNvPr id="26" name="Freeform: Shape 10">
            <a:extLst>
              <a:ext uri="{FF2B5EF4-FFF2-40B4-BE49-F238E27FC236}">
                <a16:creationId xmlns:a16="http://schemas.microsoft.com/office/drawing/2014/main" id="{B47A9921-6509-49C2-BEBF-924F2806609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5704117" cy="6096000"/>
          </a:xfrm>
          <a:custGeom>
            <a:avLst/>
            <a:gdLst>
              <a:gd name="connsiteX0" fmla="*/ 0 w 5704117"/>
              <a:gd name="connsiteY0" fmla="*/ 0 h 6096000"/>
              <a:gd name="connsiteX1" fmla="*/ 4562795 w 5704117"/>
              <a:gd name="connsiteY1" fmla="*/ 0 h 6096000"/>
              <a:gd name="connsiteX2" fmla="*/ 4721192 w 5704117"/>
              <a:gd name="connsiteY2" fmla="*/ 133595 h 6096000"/>
              <a:gd name="connsiteX3" fmla="*/ 5467522 w 5704117"/>
              <a:gd name="connsiteY3" fmla="*/ 1054328 h 6096000"/>
              <a:gd name="connsiteX4" fmla="*/ 5538873 w 5704117"/>
              <a:gd name="connsiteY4" fmla="*/ 2897564 h 6096000"/>
              <a:gd name="connsiteX5" fmla="*/ 4442050 w 5704117"/>
              <a:gd name="connsiteY5" fmla="*/ 4732407 h 6096000"/>
              <a:gd name="connsiteX6" fmla="*/ 93046 w 5704117"/>
              <a:gd name="connsiteY6" fmla="*/ 6082857 h 6096000"/>
              <a:gd name="connsiteX7" fmla="*/ 0 w 5704117"/>
              <a:gd name="connsiteY7" fmla="*/ 6078450 h 6096000"/>
              <a:gd name="connsiteX0" fmla="*/ 4562795 w 5704117"/>
              <a:gd name="connsiteY0" fmla="*/ 0 h 6096000"/>
              <a:gd name="connsiteX1" fmla="*/ 4721192 w 5704117"/>
              <a:gd name="connsiteY1" fmla="*/ 133595 h 6096000"/>
              <a:gd name="connsiteX2" fmla="*/ 5467522 w 5704117"/>
              <a:gd name="connsiteY2" fmla="*/ 1054328 h 6096000"/>
              <a:gd name="connsiteX3" fmla="*/ 5538873 w 5704117"/>
              <a:gd name="connsiteY3" fmla="*/ 2897564 h 6096000"/>
              <a:gd name="connsiteX4" fmla="*/ 4442050 w 5704117"/>
              <a:gd name="connsiteY4" fmla="*/ 4732407 h 6096000"/>
              <a:gd name="connsiteX5" fmla="*/ 93046 w 5704117"/>
              <a:gd name="connsiteY5" fmla="*/ 6082857 h 6096000"/>
              <a:gd name="connsiteX6" fmla="*/ 0 w 5704117"/>
              <a:gd name="connsiteY6" fmla="*/ 6078450 h 6096000"/>
              <a:gd name="connsiteX7" fmla="*/ 91440 w 5704117"/>
              <a:gd name="connsiteY7" fmla="*/ 91440 h 6096000"/>
              <a:gd name="connsiteX0" fmla="*/ 4562795 w 5704117"/>
              <a:gd name="connsiteY0" fmla="*/ 0 h 6096000"/>
              <a:gd name="connsiteX1" fmla="*/ 4721192 w 5704117"/>
              <a:gd name="connsiteY1" fmla="*/ 133595 h 6096000"/>
              <a:gd name="connsiteX2" fmla="*/ 5467522 w 5704117"/>
              <a:gd name="connsiteY2" fmla="*/ 1054328 h 6096000"/>
              <a:gd name="connsiteX3" fmla="*/ 5538873 w 5704117"/>
              <a:gd name="connsiteY3" fmla="*/ 2897564 h 6096000"/>
              <a:gd name="connsiteX4" fmla="*/ 4442050 w 5704117"/>
              <a:gd name="connsiteY4" fmla="*/ 4732407 h 6096000"/>
              <a:gd name="connsiteX5" fmla="*/ 93046 w 5704117"/>
              <a:gd name="connsiteY5" fmla="*/ 6082857 h 6096000"/>
              <a:gd name="connsiteX6" fmla="*/ 0 w 5704117"/>
              <a:gd name="connsiteY6" fmla="*/ 6078450 h 609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04117" h="6096000">
                <a:moveTo>
                  <a:pt x="4562795" y="0"/>
                </a:moveTo>
                <a:lnTo>
                  <a:pt x="4721192" y="133595"/>
                </a:lnTo>
                <a:cubicBezTo>
                  <a:pt x="5067135" y="440105"/>
                  <a:pt x="5309779" y="747048"/>
                  <a:pt x="5467522" y="1054328"/>
                </a:cubicBezTo>
                <a:cubicBezTo>
                  <a:pt x="5782917" y="1668625"/>
                  <a:pt x="5758242" y="2283795"/>
                  <a:pt x="5538873" y="2897564"/>
                </a:cubicBezTo>
                <a:cubicBezTo>
                  <a:pt x="5319500" y="3511334"/>
                  <a:pt x="4905433" y="4123706"/>
                  <a:pt x="4442050" y="4732407"/>
                </a:cubicBezTo>
                <a:cubicBezTo>
                  <a:pt x="3499930" y="5970384"/>
                  <a:pt x="1925433" y="6153690"/>
                  <a:pt x="93046" y="6082857"/>
                </a:cubicBezTo>
                <a:lnTo>
                  <a:pt x="0" y="6078450"/>
                </a:lnTo>
              </a:path>
            </a:pathLst>
          </a:custGeom>
          <a:noFill/>
          <a:ln w="190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prstClr val="white"/>
              </a:solidFill>
              <a:latin typeface="Avenir Next LT Pro Light"/>
            </a:endParaRPr>
          </a:p>
        </p:txBody>
      </p:sp>
    </p:spTree>
    <p:extLst>
      <p:ext uri="{BB962C8B-B14F-4D97-AF65-F5344CB8AC3E}">
        <p14:creationId xmlns:p14="http://schemas.microsoft.com/office/powerpoint/2010/main" val="39274393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D46F23-A2BF-4297-A966-3E3ABB38FE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Placeholder 5" descr="A picture containing dark, mountain, fireworks, light&#10;&#10;Description automatically generated">
            <a:extLst>
              <a:ext uri="{FF2B5EF4-FFF2-40B4-BE49-F238E27FC236}">
                <a16:creationId xmlns:a16="http://schemas.microsoft.com/office/drawing/2014/main" id="{49446E8A-D229-41BD-BB33-BEFBD4AC4CD4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4" r="5654"/>
          <a:stretch>
            <a:fillRect/>
          </a:stretch>
        </p:blipFill>
        <p:spPr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C92F4B-81A5-4EA8-8B11-3A5B42ED946D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Electricity can be very useful, but it can be dangerous as well, so we need to learn how to use it safely and this PowerPoint will help you do that.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9847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41F9D1-F2AF-402A-946E-A386EE6D4C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0" y="674915"/>
            <a:ext cx="10668000" cy="1524000"/>
          </a:xfrm>
        </p:spPr>
        <p:txBody>
          <a:bodyPr>
            <a:noAutofit/>
          </a:bodyPr>
          <a:lstStyle/>
          <a:p>
            <a:r>
              <a:rPr lang="en-US" sz="6600" dirty="0">
                <a:latin typeface="Arial" panose="020B0604020202020204" pitchFamily="34" charset="0"/>
                <a:cs typeface="Arial" panose="020B0604020202020204" pitchFamily="34" charset="0"/>
              </a:rPr>
              <a:t>Water And Electricity Don’t Mix…</a:t>
            </a:r>
            <a:endParaRPr lang="en-GB" sz="6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68DA12-E25A-477E-8DD5-52C820529B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6000" dirty="0">
                <a:latin typeface="Arial" panose="020B0604020202020204" pitchFamily="34" charset="0"/>
                <a:cs typeface="Arial" panose="020B0604020202020204" pitchFamily="34" charset="0"/>
              </a:rPr>
              <a:t>Never put drinks near or on electrical items because they might spill and ruin that item. </a:t>
            </a:r>
          </a:p>
          <a:p>
            <a:pPr marL="0" indent="0">
              <a:buNone/>
            </a:pPr>
            <a:endParaRPr lang="en-GB" dirty="0">
              <a:solidFill>
                <a:srgbClr val="FF0066">
                  <a:alpha val="7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1372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7DF8A80-5537-47FD-AE05-A401704B7E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367D50C-D323-4A1B-83FA-C4334B73D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Turning Electricity Off…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9CBCF4-4680-400C-9138-1650A219D5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40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you’re not using electricity like when charging tablets, iPads or phones turn the plug socket switch off. Or if you’re not in a room but the light switch is on turn it off. If you don’t do any of that you may start a fire.</a:t>
            </a:r>
          </a:p>
          <a:p>
            <a:pPr marL="0" indent="0">
              <a:buNone/>
            </a:pPr>
            <a:endParaRPr lang="en-GB" dirty="0">
              <a:solidFill>
                <a:srgbClr val="FF0066">
                  <a:alpha val="7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2692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8">
            <a:extLst>
              <a:ext uri="{FF2B5EF4-FFF2-40B4-BE49-F238E27FC236}">
                <a16:creationId xmlns:a16="http://schemas.microsoft.com/office/drawing/2014/main" id="{987A0FBA-CC04-4256-A8EB-BB3C543E989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C399C80-7923-41B7-BFDD-28BC89AA64B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64" r="-3" b="3812"/>
          <a:stretch/>
        </p:blipFill>
        <p:spPr>
          <a:xfrm>
            <a:off x="-10885" y="33877"/>
            <a:ext cx="5578823" cy="6028246"/>
          </a:xfrm>
          <a:custGeom>
            <a:avLst/>
            <a:gdLst/>
            <a:ahLst/>
            <a:cxnLst/>
            <a:rect l="l" t="t" r="r" b="b"/>
            <a:pathLst>
              <a:path w="5578823" h="6028256">
                <a:moveTo>
                  <a:pt x="0" y="0"/>
                </a:moveTo>
                <a:lnTo>
                  <a:pt x="3897606" y="0"/>
                </a:lnTo>
                <a:lnTo>
                  <a:pt x="4274232" y="360545"/>
                </a:lnTo>
                <a:cubicBezTo>
                  <a:pt x="4408856" y="488910"/>
                  <a:pt x="4542134" y="615181"/>
                  <a:pt x="4673934" y="738354"/>
                </a:cubicBezTo>
                <a:cubicBezTo>
                  <a:pt x="5042663" y="1082881"/>
                  <a:pt x="5282330" y="1428108"/>
                  <a:pt x="5421862" y="1773839"/>
                </a:cubicBezTo>
                <a:cubicBezTo>
                  <a:pt x="5631101" y="2292214"/>
                  <a:pt x="5614731" y="2811325"/>
                  <a:pt x="5469198" y="3329255"/>
                </a:cubicBezTo>
                <a:cubicBezTo>
                  <a:pt x="5323662" y="3847185"/>
                  <a:pt x="5048962" y="4363935"/>
                  <a:pt x="4741546" y="4877588"/>
                </a:cubicBezTo>
                <a:cubicBezTo>
                  <a:pt x="4027238" y="6071494"/>
                  <a:pt x="2764972" y="6102970"/>
                  <a:pt x="1325600" y="5980388"/>
                </a:cubicBezTo>
                <a:cubicBezTo>
                  <a:pt x="903947" y="5944442"/>
                  <a:pt x="499735" y="5907589"/>
                  <a:pt x="137593" y="5804042"/>
                </a:cubicBezTo>
                <a:lnTo>
                  <a:pt x="0" y="5760161"/>
                </a:lnTo>
                <a:close/>
              </a:path>
            </a:pathLst>
          </a:custGeom>
        </p:spPr>
      </p:pic>
      <p:sp>
        <p:nvSpPr>
          <p:cNvPr id="19" name="Freeform: Shape 10">
            <a:extLst>
              <a:ext uri="{FF2B5EF4-FFF2-40B4-BE49-F238E27FC236}">
                <a16:creationId xmlns:a16="http://schemas.microsoft.com/office/drawing/2014/main" id="{E633B38B-B87A-4288-A20F-0223A6C27A5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5704117" cy="6096000"/>
          </a:xfrm>
          <a:custGeom>
            <a:avLst/>
            <a:gdLst>
              <a:gd name="connsiteX0" fmla="*/ 0 w 5704117"/>
              <a:gd name="connsiteY0" fmla="*/ 0 h 6096000"/>
              <a:gd name="connsiteX1" fmla="*/ 4562795 w 5704117"/>
              <a:gd name="connsiteY1" fmla="*/ 0 h 6096000"/>
              <a:gd name="connsiteX2" fmla="*/ 4721192 w 5704117"/>
              <a:gd name="connsiteY2" fmla="*/ 133595 h 6096000"/>
              <a:gd name="connsiteX3" fmla="*/ 5467522 w 5704117"/>
              <a:gd name="connsiteY3" fmla="*/ 1054328 h 6096000"/>
              <a:gd name="connsiteX4" fmla="*/ 5538873 w 5704117"/>
              <a:gd name="connsiteY4" fmla="*/ 2897564 h 6096000"/>
              <a:gd name="connsiteX5" fmla="*/ 4442050 w 5704117"/>
              <a:gd name="connsiteY5" fmla="*/ 4732407 h 6096000"/>
              <a:gd name="connsiteX6" fmla="*/ 93046 w 5704117"/>
              <a:gd name="connsiteY6" fmla="*/ 6082857 h 6096000"/>
              <a:gd name="connsiteX7" fmla="*/ 0 w 5704117"/>
              <a:gd name="connsiteY7" fmla="*/ 6078450 h 6096000"/>
              <a:gd name="connsiteX0" fmla="*/ 4562795 w 5704117"/>
              <a:gd name="connsiteY0" fmla="*/ 0 h 6096000"/>
              <a:gd name="connsiteX1" fmla="*/ 4721192 w 5704117"/>
              <a:gd name="connsiteY1" fmla="*/ 133595 h 6096000"/>
              <a:gd name="connsiteX2" fmla="*/ 5467522 w 5704117"/>
              <a:gd name="connsiteY2" fmla="*/ 1054328 h 6096000"/>
              <a:gd name="connsiteX3" fmla="*/ 5538873 w 5704117"/>
              <a:gd name="connsiteY3" fmla="*/ 2897564 h 6096000"/>
              <a:gd name="connsiteX4" fmla="*/ 4442050 w 5704117"/>
              <a:gd name="connsiteY4" fmla="*/ 4732407 h 6096000"/>
              <a:gd name="connsiteX5" fmla="*/ 93046 w 5704117"/>
              <a:gd name="connsiteY5" fmla="*/ 6082857 h 6096000"/>
              <a:gd name="connsiteX6" fmla="*/ 0 w 5704117"/>
              <a:gd name="connsiteY6" fmla="*/ 6078450 h 6096000"/>
              <a:gd name="connsiteX7" fmla="*/ 91440 w 5704117"/>
              <a:gd name="connsiteY7" fmla="*/ 91440 h 6096000"/>
              <a:gd name="connsiteX0" fmla="*/ 4562795 w 5704117"/>
              <a:gd name="connsiteY0" fmla="*/ 0 h 6096000"/>
              <a:gd name="connsiteX1" fmla="*/ 4721192 w 5704117"/>
              <a:gd name="connsiteY1" fmla="*/ 133595 h 6096000"/>
              <a:gd name="connsiteX2" fmla="*/ 5467522 w 5704117"/>
              <a:gd name="connsiteY2" fmla="*/ 1054328 h 6096000"/>
              <a:gd name="connsiteX3" fmla="*/ 5538873 w 5704117"/>
              <a:gd name="connsiteY3" fmla="*/ 2897564 h 6096000"/>
              <a:gd name="connsiteX4" fmla="*/ 4442050 w 5704117"/>
              <a:gd name="connsiteY4" fmla="*/ 4732407 h 6096000"/>
              <a:gd name="connsiteX5" fmla="*/ 93046 w 5704117"/>
              <a:gd name="connsiteY5" fmla="*/ 6082857 h 6096000"/>
              <a:gd name="connsiteX6" fmla="*/ 0 w 5704117"/>
              <a:gd name="connsiteY6" fmla="*/ 6078450 h 609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04117" h="6096000">
                <a:moveTo>
                  <a:pt x="4562795" y="0"/>
                </a:moveTo>
                <a:lnTo>
                  <a:pt x="4721192" y="133595"/>
                </a:lnTo>
                <a:cubicBezTo>
                  <a:pt x="5067135" y="440105"/>
                  <a:pt x="5309779" y="747048"/>
                  <a:pt x="5467522" y="1054328"/>
                </a:cubicBezTo>
                <a:cubicBezTo>
                  <a:pt x="5782917" y="1668625"/>
                  <a:pt x="5758242" y="2283795"/>
                  <a:pt x="5538873" y="2897564"/>
                </a:cubicBezTo>
                <a:cubicBezTo>
                  <a:pt x="5319500" y="3511334"/>
                  <a:pt x="4905433" y="4123706"/>
                  <a:pt x="4442050" y="4732407"/>
                </a:cubicBezTo>
                <a:cubicBezTo>
                  <a:pt x="3499930" y="5970384"/>
                  <a:pt x="1925433" y="6153690"/>
                  <a:pt x="93046" y="6082857"/>
                </a:cubicBezTo>
                <a:lnTo>
                  <a:pt x="0" y="6078450"/>
                </a:lnTo>
              </a:path>
            </a:pathLst>
          </a:custGeom>
          <a:noFill/>
          <a:ln w="190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prstClr val="white"/>
              </a:solidFill>
              <a:latin typeface="Avenir Next LT Pro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0B401F-8B25-4554-A581-FD3BB1B78B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2286000"/>
            <a:ext cx="5334000" cy="381000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It’s important that our hands are always dry when we touch electrical items because if we don’t, we might get an electric shock or even get electrocuted</a:t>
            </a:r>
            <a:r>
              <a:rPr lang="en-US" sz="3200" dirty="0"/>
              <a:t>.</a:t>
            </a:r>
          </a:p>
          <a:p>
            <a:pPr marL="0" indent="0">
              <a:buNone/>
            </a:pPr>
            <a:endParaRPr lang="en-GB" sz="24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6DCA033-3A58-4782-8B91-D2FF903628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flipH="1">
            <a:off x="6229350" y="761999"/>
            <a:ext cx="4991100" cy="1600201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Keeping Dry…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2992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DF9A2D-64FF-4653-8D63-F08B30339E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7200" y="828675"/>
            <a:ext cx="4943475" cy="6381750"/>
          </a:xfrm>
        </p:spPr>
        <p:txBody>
          <a:bodyPr>
            <a:normAutofit/>
          </a:bodyPr>
          <a:lstStyle/>
          <a:p>
            <a:r>
              <a:rPr lang="en-US" sz="4000" dirty="0">
                <a:solidFill>
                  <a:srgbClr val="FFFF00">
                    <a:alpha val="7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Now you’ve finished the PowerPoint you know how to stay safe with electricity.  I really hope you enjoyed the presentation. </a:t>
            </a:r>
            <a:endParaRPr lang="en-GB" sz="4000" dirty="0">
              <a:solidFill>
                <a:srgbClr val="FFFF00">
                  <a:alpha val="70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Isosceles Triangle 5">
            <a:extLst>
              <a:ext uri="{FF2B5EF4-FFF2-40B4-BE49-F238E27FC236}">
                <a16:creationId xmlns:a16="http://schemas.microsoft.com/office/drawing/2014/main" id="{CE4F3A47-5B30-44D4-9573-BB422FC03EA8}"/>
              </a:ext>
            </a:extLst>
          </p:cNvPr>
          <p:cNvSpPr/>
          <p:nvPr/>
        </p:nvSpPr>
        <p:spPr>
          <a:xfrm>
            <a:off x="4467225" y="4848225"/>
            <a:ext cx="1247775" cy="1247775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6CBFDE92-D486-4609-BD36-CD9BC30291FF}"/>
              </a:ext>
            </a:extLst>
          </p:cNvPr>
          <p:cNvSpPr/>
          <p:nvPr/>
        </p:nvSpPr>
        <p:spPr>
          <a:xfrm>
            <a:off x="4543425" y="4229100"/>
            <a:ext cx="1085850" cy="6191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5E34205-4EB6-457C-B9FB-CB43D91AEA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10275" y="647700"/>
            <a:ext cx="5334000" cy="5334000"/>
          </a:xfrm>
        </p:spPr>
      </p:pic>
    </p:spTree>
    <p:extLst>
      <p:ext uri="{BB962C8B-B14F-4D97-AF65-F5344CB8AC3E}">
        <p14:creationId xmlns:p14="http://schemas.microsoft.com/office/powerpoint/2010/main" val="700983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PebbleVTI">
  <a:themeElements>
    <a:clrScheme name="AnalogousFromDarkSeedLeftStep">
      <a:dk1>
        <a:srgbClr val="000000"/>
      </a:dk1>
      <a:lt1>
        <a:srgbClr val="FFFFFF"/>
      </a:lt1>
      <a:dk2>
        <a:srgbClr val="242641"/>
      </a:dk2>
      <a:lt2>
        <a:srgbClr val="E2E8E6"/>
      </a:lt2>
      <a:accent1>
        <a:srgbClr val="C34D79"/>
      </a:accent1>
      <a:accent2>
        <a:srgbClr val="B13B98"/>
      </a:accent2>
      <a:accent3>
        <a:srgbClr val="AB4DC3"/>
      </a:accent3>
      <a:accent4>
        <a:srgbClr val="693DB2"/>
      </a:accent4>
      <a:accent5>
        <a:srgbClr val="4D51C3"/>
      </a:accent5>
      <a:accent6>
        <a:srgbClr val="3B71B1"/>
      </a:accent6>
      <a:hlink>
        <a:srgbClr val="7063CB"/>
      </a:hlink>
      <a:folHlink>
        <a:srgbClr val="7F7F7F"/>
      </a:folHlink>
    </a:clrScheme>
    <a:fontScheme name="Custom 4">
      <a:majorFont>
        <a:latin typeface="Sitka Subheading"/>
        <a:ea typeface=""/>
        <a:cs typeface=""/>
      </a:majorFont>
      <a:minorFont>
        <a:latin typeface="Avenir Next LT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ebbleVTI" id="{8B4DB91D-6BB4-4BA3-973A-733D3AF2680E}" vid="{9A19CF0D-2077-4BF4-BAA5-86934C336D59}"/>
    </a:ext>
  </a:extLst>
</a:theme>
</file>

<file path=ppt/webextensions/_rels/taskpanes.xml.rels><?xml version="1.0" encoding="UTF-8" standalone="yes"?>
<Relationships xmlns="http://schemas.openxmlformats.org/package/2006/relationships"><Relationship Id="rId2" Type="http://schemas.microsoft.com/office/2011/relationships/webextension" Target="webextension2.xml"/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525" row="10">
    <wetp:webextensionref xmlns:r="http://schemas.openxmlformats.org/officeDocument/2006/relationships" r:id="rId1"/>
  </wetp:taskpane>
  <wetp:taskpane dockstate="right" visibility="0" width="525" row="5">
    <wetp:webextensionref xmlns:r="http://schemas.openxmlformats.org/officeDocument/2006/relationships" r:id="rId2"/>
  </wetp:taskpane>
</wetp:taskpanes>
</file>

<file path=ppt/webextensions/webextension1.xml><?xml version="1.0" encoding="utf-8"?>
<we:webextension xmlns:we="http://schemas.microsoft.com/office/webextensions/webextension/2010/11" id="{DEB6A035-A0E8-4E5C-89CC-03B48C0879F4}">
  <we:reference id="wa104379997" version="2.0.0.0" store="en-US" storeType="OMEX"/>
  <we:alternateReferences>
    <we:reference id="wa104379997" version="2.0.0.0" store="WA104379997" storeType="OMEX"/>
  </we:alternateReferences>
  <we:properties/>
  <we:bindings/>
  <we:snapshot xmlns:r="http://schemas.openxmlformats.org/officeDocument/2006/relationships"/>
</we:webextension>
</file>

<file path=ppt/webextensions/webextension2.xml><?xml version="1.0" encoding="utf-8"?>
<we:webextension xmlns:we="http://schemas.microsoft.com/office/webextensions/webextension/2010/11" id="{D235E485-FF5B-4E75-A6BE-E899E4303502}">
  <we:reference id="wa104381063" version="1.0.0.1" store="en-US" storeType="OMEX"/>
  <we:alternateReferences>
    <we:reference id="wa104381063" version="1.0.0.1" store="WA104381063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otalTime>161</TotalTime>
  <Words>168</Words>
  <Application>Microsoft Office PowerPoint</Application>
  <PresentationFormat>Widescreen</PresentationFormat>
  <Paragraphs>10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Avenir Next LT Pro</vt:lpstr>
      <vt:lpstr>Avenir Next LT Pro Light</vt:lpstr>
      <vt:lpstr>Sitka Subheading</vt:lpstr>
      <vt:lpstr>PebbleVTI</vt:lpstr>
      <vt:lpstr>Dangers of Electricity</vt:lpstr>
      <vt:lpstr>Introduction</vt:lpstr>
      <vt:lpstr>Water And Electricity Don’t Mix…</vt:lpstr>
      <vt:lpstr>Turning Electricity Off…</vt:lpstr>
      <vt:lpstr>Keeping Dry…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Dangers of Electricity</dc:title>
  <dc:creator>Lisa Jacques</dc:creator>
  <cp:lastModifiedBy>Christian Gillett</cp:lastModifiedBy>
  <cp:revision>10</cp:revision>
  <dcterms:created xsi:type="dcterms:W3CDTF">2020-06-23T10:01:51Z</dcterms:created>
  <dcterms:modified xsi:type="dcterms:W3CDTF">2020-06-23T13:49:50Z</dcterms:modified>
</cp:coreProperties>
</file>