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0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47B003-6108-4D31-96E3-17FC87A227F6}"/>
              </a:ext>
            </a:extLst>
          </p:cNvPr>
          <p:cNvSpPr txBox="1"/>
          <p:nvPr/>
        </p:nvSpPr>
        <p:spPr>
          <a:xfrm>
            <a:off x="449036" y="1285875"/>
            <a:ext cx="52976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Palaces across the world</a:t>
            </a:r>
          </a:p>
        </p:txBody>
      </p:sp>
      <p:pic>
        <p:nvPicPr>
          <p:cNvPr id="1026" name="Picture 2" descr="Buckingham Palace tour - Special Event - visitlondon.com">
            <a:extLst>
              <a:ext uri="{FF2B5EF4-FFF2-40B4-BE49-F238E27FC236}">
                <a16:creationId xmlns:a16="http://schemas.microsoft.com/office/drawing/2014/main" id="{BB81074B-3BE7-46E1-AE4D-9A4B4D93D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557" y="32657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B276FF-54D7-46C6-9672-B8A2E30A8E81}"/>
              </a:ext>
            </a:extLst>
          </p:cNvPr>
          <p:cNvSpPr txBox="1"/>
          <p:nvPr/>
        </p:nvSpPr>
        <p:spPr>
          <a:xfrm>
            <a:off x="1265464" y="4400550"/>
            <a:ext cx="3842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 Art activity for </a:t>
            </a:r>
            <a:r>
              <a:rPr lang="en-GB"/>
              <a:t>Class Attenborough</a:t>
            </a:r>
          </a:p>
        </p:txBody>
      </p:sp>
    </p:spTree>
    <p:extLst>
      <p:ext uri="{BB962C8B-B14F-4D97-AF65-F5344CB8AC3E}">
        <p14:creationId xmlns:p14="http://schemas.microsoft.com/office/powerpoint/2010/main" val="219302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he boy who stole Queen Victoria's knickers, and 19 other ...">
            <a:extLst>
              <a:ext uri="{FF2B5EF4-FFF2-40B4-BE49-F238E27FC236}">
                <a16:creationId xmlns:a16="http://schemas.microsoft.com/office/drawing/2014/main" id="{EBB97FF5-2679-4211-B169-687E3AE5B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592" y="2130878"/>
            <a:ext cx="4439330" cy="277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326AF1-9072-44B1-80B1-CB85623246B7}"/>
              </a:ext>
            </a:extLst>
          </p:cNvPr>
          <p:cNvSpPr txBox="1"/>
          <p:nvPr/>
        </p:nvSpPr>
        <p:spPr>
          <a:xfrm>
            <a:off x="3082018" y="538843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Hello Class Attenborough!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4227BC-C05F-4D05-B288-F2142F665DFC}"/>
              </a:ext>
            </a:extLst>
          </p:cNvPr>
          <p:cNvSpPr txBox="1"/>
          <p:nvPr/>
        </p:nvSpPr>
        <p:spPr>
          <a:xfrm>
            <a:off x="1253218" y="2334986"/>
            <a:ext cx="494058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Today we will be looking at different palaces across</a:t>
            </a:r>
          </a:p>
          <a:p>
            <a:r>
              <a:rPr lang="en-GB" dirty="0"/>
              <a:t>The world.  A palace is a special home where </a:t>
            </a:r>
          </a:p>
          <a:p>
            <a:r>
              <a:rPr lang="en-GB" dirty="0"/>
              <a:t>a King or Queen live.</a:t>
            </a:r>
          </a:p>
          <a:p>
            <a:endParaRPr lang="en-GB" dirty="0"/>
          </a:p>
          <a:p>
            <a:r>
              <a:rPr lang="en-GB" dirty="0"/>
              <a:t>Do you know the name of this palace? </a:t>
            </a:r>
          </a:p>
          <a:p>
            <a:endParaRPr lang="en-GB" dirty="0"/>
          </a:p>
          <a:p>
            <a:r>
              <a:rPr lang="en-GB" dirty="0"/>
              <a:t>Click to find out…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6B7EA0-4E3E-48FF-AC16-F7A8D1A6DCED}"/>
              </a:ext>
            </a:extLst>
          </p:cNvPr>
          <p:cNvSpPr txBox="1"/>
          <p:nvPr/>
        </p:nvSpPr>
        <p:spPr>
          <a:xfrm>
            <a:off x="850575" y="4703763"/>
            <a:ext cx="57458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Buckingham Palace!</a:t>
            </a:r>
          </a:p>
          <a:p>
            <a:r>
              <a:rPr lang="en-GB" dirty="0"/>
              <a:t>This palace is in London and is where Queen Elizabeth lives</a:t>
            </a:r>
          </a:p>
          <a:p>
            <a:r>
              <a:rPr lang="en-GB" dirty="0"/>
              <a:t>But there are many palaces in the world…</a:t>
            </a:r>
          </a:p>
        </p:txBody>
      </p:sp>
    </p:spTree>
    <p:extLst>
      <p:ext uri="{BB962C8B-B14F-4D97-AF65-F5344CB8AC3E}">
        <p14:creationId xmlns:p14="http://schemas.microsoft.com/office/powerpoint/2010/main" val="194854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Most Beautiful Palaces in Europe blog post feature image">
            <a:extLst>
              <a:ext uri="{FF2B5EF4-FFF2-40B4-BE49-F238E27FC236}">
                <a16:creationId xmlns:a16="http://schemas.microsoft.com/office/drawing/2014/main" id="{0BF618C0-C1DA-46CC-B445-3FF5F63E5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74836"/>
            <a:ext cx="4275364" cy="244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Official website - Palace of Versailles">
            <a:extLst>
              <a:ext uri="{FF2B5EF4-FFF2-40B4-BE49-F238E27FC236}">
                <a16:creationId xmlns:a16="http://schemas.microsoft.com/office/drawing/2014/main" id="{9DBAE391-60D7-4C1D-9BBB-FB5EB8569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882" y="2952750"/>
            <a:ext cx="48768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lace of Versailles: Facts &amp; History | Live Science">
            <a:extLst>
              <a:ext uri="{FF2B5EF4-FFF2-40B4-BE49-F238E27FC236}">
                <a16:creationId xmlns:a16="http://schemas.microsoft.com/office/drawing/2014/main" id="{93E65EC9-8432-430E-88FB-75B6CB121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681" y="0"/>
            <a:ext cx="25812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25351F-D0D0-4931-B99C-236FBF4D2A9D}"/>
              </a:ext>
            </a:extLst>
          </p:cNvPr>
          <p:cNvSpPr txBox="1"/>
          <p:nvPr/>
        </p:nvSpPr>
        <p:spPr>
          <a:xfrm>
            <a:off x="636814" y="2379889"/>
            <a:ext cx="36616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not pictures of three different palaces, but one enormous palace called the Palace of Versailles in France.</a:t>
            </a:r>
          </a:p>
          <a:p>
            <a:endParaRPr lang="en-GB" dirty="0"/>
          </a:p>
          <a:p>
            <a:r>
              <a:rPr lang="en-GB" dirty="0"/>
              <a:t>The French King used to live there, but they don’t have one anymore.</a:t>
            </a:r>
          </a:p>
        </p:txBody>
      </p:sp>
    </p:spTree>
    <p:extLst>
      <p:ext uri="{BB962C8B-B14F-4D97-AF65-F5344CB8AC3E}">
        <p14:creationId xmlns:p14="http://schemas.microsoft.com/office/powerpoint/2010/main" val="24573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1 Amazing Royal Palaces Across The World You Have To Visit! (6)">
            <a:extLst>
              <a:ext uri="{FF2B5EF4-FFF2-40B4-BE49-F238E27FC236}">
                <a16:creationId xmlns:a16="http://schemas.microsoft.com/office/drawing/2014/main" id="{4D8DA42E-0C89-4FC6-AA7B-973D623B3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336" y="-45584"/>
            <a:ext cx="6673160" cy="449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75ACF2-7465-4527-81B7-1F2117270C1E}"/>
              </a:ext>
            </a:extLst>
          </p:cNvPr>
          <p:cNvSpPr txBox="1"/>
          <p:nvPr/>
        </p:nvSpPr>
        <p:spPr>
          <a:xfrm>
            <a:off x="828675" y="2408464"/>
            <a:ext cx="3201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is the </a:t>
            </a:r>
            <a:r>
              <a:rPr lang="en-GB" dirty="0" err="1"/>
              <a:t>Schonbrunn</a:t>
            </a:r>
            <a:r>
              <a:rPr lang="en-GB" dirty="0"/>
              <a:t> Palace in</a:t>
            </a:r>
          </a:p>
          <a:p>
            <a:r>
              <a:rPr lang="en-GB" dirty="0"/>
              <a:t>Austria</a:t>
            </a:r>
          </a:p>
        </p:txBody>
      </p:sp>
    </p:spTree>
    <p:extLst>
      <p:ext uri="{BB962C8B-B14F-4D97-AF65-F5344CB8AC3E}">
        <p14:creationId xmlns:p14="http://schemas.microsoft.com/office/powerpoint/2010/main" val="182135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1 Amazing Royal Palaces Across The World You Have To Visit! (7) Summer Palace China">
            <a:extLst>
              <a:ext uri="{FF2B5EF4-FFF2-40B4-BE49-F238E27FC236}">
                <a16:creationId xmlns:a16="http://schemas.microsoft.com/office/drawing/2014/main" id="{6A9A3043-7579-463A-AA31-715B0DFE2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234724"/>
            <a:ext cx="6798129" cy="426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AD2367-3A5D-4BC3-AD55-671A1D132328}"/>
              </a:ext>
            </a:extLst>
          </p:cNvPr>
          <p:cNvSpPr txBox="1"/>
          <p:nvPr/>
        </p:nvSpPr>
        <p:spPr>
          <a:xfrm>
            <a:off x="685800" y="2036989"/>
            <a:ext cx="3470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is the Summer Palace in China</a:t>
            </a:r>
          </a:p>
        </p:txBody>
      </p:sp>
    </p:spTree>
    <p:extLst>
      <p:ext uri="{BB962C8B-B14F-4D97-AF65-F5344CB8AC3E}">
        <p14:creationId xmlns:p14="http://schemas.microsoft.com/office/powerpoint/2010/main" val="20754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1 Amazing Royal Palaces Across The World You Have To Visit! (10)">
            <a:extLst>
              <a:ext uri="{FF2B5EF4-FFF2-40B4-BE49-F238E27FC236}">
                <a16:creationId xmlns:a16="http://schemas.microsoft.com/office/drawing/2014/main" id="{D4ACD206-6092-4102-B4A1-062B46981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782" y="81644"/>
            <a:ext cx="6542314" cy="490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E70FB8-FD83-4441-BEB9-AF528041F23D}"/>
              </a:ext>
            </a:extLst>
          </p:cNvPr>
          <p:cNvSpPr txBox="1"/>
          <p:nvPr/>
        </p:nvSpPr>
        <p:spPr>
          <a:xfrm>
            <a:off x="853168" y="2461532"/>
            <a:ext cx="3448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is the Winter Palace in Russia!</a:t>
            </a:r>
          </a:p>
        </p:txBody>
      </p:sp>
    </p:spTree>
    <p:extLst>
      <p:ext uri="{BB962C8B-B14F-4D97-AF65-F5344CB8AC3E}">
        <p14:creationId xmlns:p14="http://schemas.microsoft.com/office/powerpoint/2010/main" val="319260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C0BA506-B2C4-4FA0-B120-E1829FF3D6EC}"/>
              </a:ext>
            </a:extLst>
          </p:cNvPr>
          <p:cNvSpPr txBox="1"/>
          <p:nvPr/>
        </p:nvSpPr>
        <p:spPr>
          <a:xfrm>
            <a:off x="1196068" y="673554"/>
            <a:ext cx="1665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Your Challenge!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183FCF-6F13-4823-B413-85C828E5F197}"/>
              </a:ext>
            </a:extLst>
          </p:cNvPr>
          <p:cNvSpPr txBox="1"/>
          <p:nvPr/>
        </p:nvSpPr>
        <p:spPr>
          <a:xfrm>
            <a:off x="789894" y="2222727"/>
            <a:ext cx="4994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would like you to design your own royal palace.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20272-4481-4FA4-B190-8997CEA90F4B}"/>
              </a:ext>
            </a:extLst>
          </p:cNvPr>
          <p:cNvSpPr txBox="1"/>
          <p:nvPr/>
        </p:nvSpPr>
        <p:spPr>
          <a:xfrm>
            <a:off x="1232807" y="2988129"/>
            <a:ext cx="578934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 can: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Draw a picture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a model out of boxes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Build with construction materials like Lego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Please email in a picture so we can put it on the website!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sp>
        <p:nvSpPr>
          <p:cNvPr id="7" name="AutoShape 2" descr="Clipboard with paper and pencil Royalty Free Vector Image">
            <a:extLst>
              <a:ext uri="{FF2B5EF4-FFF2-40B4-BE49-F238E27FC236}">
                <a16:creationId xmlns:a16="http://schemas.microsoft.com/office/drawing/2014/main" id="{4051AD0F-2599-44B4-8853-DDC0C9D7F5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795A8B-99FE-4BA3-ACCE-AFDDF8EA1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043" y="2049236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9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14</TotalTime>
  <Words>180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Higgins</dc:creator>
  <cp:lastModifiedBy>Mark Higgins</cp:lastModifiedBy>
  <cp:revision>6</cp:revision>
  <dcterms:created xsi:type="dcterms:W3CDTF">2020-06-11T09:14:11Z</dcterms:created>
  <dcterms:modified xsi:type="dcterms:W3CDTF">2020-06-11T09:28:52Z</dcterms:modified>
</cp:coreProperties>
</file>