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8" r:id="rId3"/>
    <p:sldId id="259" r:id="rId4"/>
    <p:sldId id="263" r:id="rId5"/>
    <p:sldId id="264" r:id="rId6"/>
    <p:sldId id="265" r:id="rId7"/>
    <p:sldId id="270" r:id="rId8"/>
    <p:sldId id="271" r:id="rId9"/>
    <p:sldId id="272" r:id="rId10"/>
    <p:sldId id="273" r:id="rId11"/>
    <p:sldId id="266" r:id="rId12"/>
    <p:sldId id="274" r:id="rId13"/>
    <p:sldId id="275" r:id="rId14"/>
    <p:sldId id="260" r:id="rId15"/>
    <p:sldId id="261" r:id="rId16"/>
    <p:sldId id="276" r:id="rId17"/>
    <p:sldId id="277" r:id="rId18"/>
    <p:sldId id="267" r:id="rId19"/>
    <p:sldId id="262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3163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909815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44096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191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26101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5">
                <a:lumMod val="20000"/>
                <a:lumOff val="80000"/>
              </a:schemeClr>
            </a:gs>
            <a:gs pos="83000">
              <a:schemeClr val="accent5">
                <a:lumMod val="20000"/>
                <a:lumOff val="8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6000" dirty="0"/>
              <a:t>Week 2 Day 3</a:t>
            </a:r>
            <a:br>
              <a:rPr lang="en-GB" sz="6000" dirty="0"/>
            </a:br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23" y="0"/>
            <a:ext cx="2983858" cy="457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>
            <a:spLocks noGrp="1"/>
          </p:cNvSpPr>
          <p:nvPr>
            <p:ph type="title"/>
          </p:nvPr>
        </p:nvSpPr>
        <p:spPr>
          <a:xfrm>
            <a:off x="1676400" y="0"/>
            <a:ext cx="88392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Starter Activity</a:t>
            </a:r>
            <a:endParaRPr dirty="0"/>
          </a:p>
        </p:txBody>
      </p:sp>
      <p:sp>
        <p:nvSpPr>
          <p:cNvPr id="138" name="Google Shape;138;p20"/>
          <p:cNvSpPr txBox="1">
            <a:spLocks noGrp="1"/>
          </p:cNvSpPr>
          <p:nvPr>
            <p:ph type="body" idx="1"/>
          </p:nvPr>
        </p:nvSpPr>
        <p:spPr>
          <a:xfrm>
            <a:off x="852616" y="977486"/>
            <a:ext cx="5370316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 at the picture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BF9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F900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BF9000"/>
                </a:solidFill>
                <a:latin typeface="Calibri"/>
                <a:ea typeface="Calibri"/>
                <a:cs typeface="Calibri"/>
                <a:sym typeface="Calibri"/>
              </a:rPr>
              <a:t>Retrieve – How many door handles and 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F900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BF9000"/>
                </a:solidFill>
                <a:latin typeface="Calibri"/>
                <a:ea typeface="Calibri"/>
                <a:cs typeface="Calibri"/>
                <a:sym typeface="Calibri"/>
              </a:rPr>
              <a:t>Buttons are in the picture?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Interpret  -  Who has written on the walls?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How did you come to your decision?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Choice –  Are you on the dogs side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or the cats side? Why?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20" descr="Image result for far side gallery cat fu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2932" y="0"/>
            <a:ext cx="5751292" cy="6856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4601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</a:t>
            </a:r>
            <a:r>
              <a:rPr lang="en-GB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rest of </a:t>
            </a: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Chapter 9 – </a:t>
            </a:r>
            <a:r>
              <a:rPr lang="en-GB" sz="44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‘You’ll like it when you get there’</a:t>
            </a:r>
            <a:endParaRPr i="1" dirty="0"/>
          </a:p>
        </p:txBody>
      </p:sp>
      <p:sp>
        <p:nvSpPr>
          <p:cNvPr id="145" name="Google Shape;145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latin typeface="Calibri"/>
                <a:ea typeface="Calibri"/>
                <a:cs typeface="Calibri"/>
                <a:sym typeface="Calibri"/>
              </a:rPr>
              <a:t>Key Questions: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What did Florida do when Liam tried to talk to her in school?</a:t>
            </a:r>
            <a:endParaRPr dirty="0">
              <a:solidFill>
                <a:srgbClr val="C00000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Where was the only place that he could talk to her?</a:t>
            </a:r>
            <a:endParaRPr dirty="0">
              <a:solidFill>
                <a:srgbClr val="FF0000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How did he manage to speak to her in Little Stars?</a:t>
            </a:r>
            <a:endParaRPr dirty="0">
              <a:solidFill>
                <a:srgbClr val="FFC000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Why did the Little Stars teacher leave the room?</a:t>
            </a:r>
            <a:endParaRPr dirty="0">
              <a:solidFill>
                <a:srgbClr val="00B050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At what point did Florida begin to show some interest?</a:t>
            </a:r>
            <a:endParaRPr dirty="0">
              <a:solidFill>
                <a:srgbClr val="00B0F0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How is Liam planning to lie to their parents?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How is Florida’s Dad different to Liam’s?</a:t>
            </a:r>
            <a:endParaRPr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05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DC5789-3BE9-3B4C-8E58-0B691024F4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3" b="7541"/>
          <a:stretch/>
        </p:blipFill>
        <p:spPr>
          <a:xfrm>
            <a:off x="2025235" y="4660"/>
            <a:ext cx="7763342" cy="685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52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940F449-5C4F-9148-8145-F2089439D0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3" b="7978"/>
          <a:stretch/>
        </p:blipFill>
        <p:spPr>
          <a:xfrm>
            <a:off x="2205115" y="0"/>
            <a:ext cx="7388590" cy="689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771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0BEA231-E5B7-7E4C-97D2-0169A6595E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9509"/>
          <a:stretch/>
        </p:blipFill>
        <p:spPr>
          <a:xfrm>
            <a:off x="2310046" y="-1"/>
            <a:ext cx="7328629" cy="688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59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DC6EA7-9A3B-8B4F-9312-FC69E5F97B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13005"/>
          <a:stretch/>
        </p:blipFill>
        <p:spPr>
          <a:xfrm>
            <a:off x="2384997" y="0"/>
            <a:ext cx="71787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841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EB82D1E-85AE-0E4E-805C-76EF69F947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8" b="8197"/>
          <a:stretch/>
        </p:blipFill>
        <p:spPr>
          <a:xfrm>
            <a:off x="2265076" y="0"/>
            <a:ext cx="7223698" cy="6893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83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C96A149-5883-3643-8F22-E5B8B9A976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2" b="11256"/>
          <a:stretch/>
        </p:blipFill>
        <p:spPr>
          <a:xfrm>
            <a:off x="2399987" y="0"/>
            <a:ext cx="7268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81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EEC00FA-8229-114F-8FD3-BAEC20EB94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6" b="44700"/>
          <a:stretch/>
        </p:blipFill>
        <p:spPr>
          <a:xfrm>
            <a:off x="1937179" y="738265"/>
            <a:ext cx="8317642" cy="538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37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0;p22">
            <a:extLst>
              <a:ext uri="{FF2B5EF4-FFF2-40B4-BE49-F238E27FC236}">
                <a16:creationId xmlns:a16="http://schemas.microsoft.com/office/drawing/2014/main" id="{9FA4B47D-61CE-2244-A138-0258EE8E3BCF}"/>
              </a:ext>
            </a:extLst>
          </p:cNvPr>
          <p:cNvSpPr txBox="1">
            <a:spLocks/>
          </p:cNvSpPr>
          <p:nvPr/>
        </p:nvSpPr>
        <p:spPr>
          <a:xfrm>
            <a:off x="566660" y="55088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ts val="0"/>
              </a:spcBef>
              <a:buClr>
                <a:srgbClr val="7030A0"/>
              </a:buClr>
              <a:buSzPts val="3959"/>
              <a:buFont typeface="Calibri"/>
              <a:buNone/>
            </a:pPr>
            <a:r>
              <a:rPr lang="en-GB" sz="3240" b="1" cap="none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 Chapter 10 – Hello, lucky winners</a:t>
            </a:r>
            <a:br>
              <a:rPr lang="en-GB" sz="3240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240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Up to half way on page 99, to the line </a:t>
            </a:r>
            <a:r>
              <a:rPr lang="en-GB" sz="3240" i="1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‘from your host </a:t>
            </a:r>
            <a:r>
              <a:rPr lang="en-GB" sz="3240" i="1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Dr.</a:t>
            </a:r>
            <a:r>
              <a:rPr lang="en-GB" sz="3240" i="1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Drax</a:t>
            </a:r>
            <a:r>
              <a:rPr lang="en-GB" sz="3959" i="1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’</a:t>
            </a:r>
            <a:br>
              <a:rPr lang="en-GB" sz="3959" i="1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en-GB" sz="3959" i="1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AF196D8-E02E-4B4D-988F-B8B041C5CF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3" b="10382"/>
          <a:stretch/>
        </p:blipFill>
        <p:spPr>
          <a:xfrm>
            <a:off x="1965273" y="1213664"/>
            <a:ext cx="7943225" cy="5689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65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3A6F549-5582-9C4A-8B03-79DF78B49F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6" b="10819"/>
          <a:stretch/>
        </p:blipFill>
        <p:spPr>
          <a:xfrm>
            <a:off x="2130165" y="11243"/>
            <a:ext cx="7643422" cy="685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091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1910F9F-B2CF-4E45-AED7-1ADA2D6615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6" b="40765"/>
          <a:stretch/>
        </p:blipFill>
        <p:spPr>
          <a:xfrm>
            <a:off x="2145154" y="419725"/>
            <a:ext cx="8101011" cy="56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13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2"/>
          <p:cNvSpPr txBox="1">
            <a:spLocks noGrp="1"/>
          </p:cNvSpPr>
          <p:nvPr>
            <p:ph type="body" idx="1"/>
          </p:nvPr>
        </p:nvSpPr>
        <p:spPr>
          <a:xfrm>
            <a:off x="838200" y="696739"/>
            <a:ext cx="10515600" cy="1057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3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listen to the recording that is played in the limo to Liam and Florida:</a:t>
            </a:r>
            <a:endParaRPr sz="3600" dirty="0"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70783" y="2872409"/>
            <a:ext cx="2623040" cy="2623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6703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Task – Decide whether you would want to go on this trip or not?</a:t>
            </a:r>
            <a:endParaRPr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35DF38-33FE-D143-99A9-FD80552B3358}"/>
              </a:ext>
            </a:extLst>
          </p:cNvPr>
          <p:cNvSpPr/>
          <p:nvPr/>
        </p:nvSpPr>
        <p:spPr>
          <a:xfrm>
            <a:off x="838200" y="2166721"/>
            <a:ext cx="94179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Think of three reasons why you SHOULD go on the trip and three reasons why you SHOULD NOT.</a:t>
            </a:r>
          </a:p>
          <a:p>
            <a:endParaRPr lang="en-GB" sz="3200" dirty="0"/>
          </a:p>
          <a:p>
            <a:r>
              <a:rPr lang="en-GB" sz="3200" dirty="0"/>
              <a:t>Summarise your conclusion on whether you would or would not join this trip. Your answer should be balanced, and include reasons for and against.</a:t>
            </a:r>
          </a:p>
          <a:p>
            <a:pPr lvl="0"/>
            <a:endParaRPr lang="en-GB" dirty="0"/>
          </a:p>
        </p:txBody>
      </p:sp>
      <p:sp>
        <p:nvSpPr>
          <p:cNvPr id="5" name="Google Shape;163;p24">
            <a:extLst>
              <a:ext uri="{FF2B5EF4-FFF2-40B4-BE49-F238E27FC236}">
                <a16:creationId xmlns:a16="http://schemas.microsoft.com/office/drawing/2014/main" id="{6AF425FA-7E9A-6B4A-AB0C-B639B5163783}"/>
              </a:ext>
            </a:extLst>
          </p:cNvPr>
          <p:cNvSpPr txBox="1">
            <a:spLocks/>
          </p:cNvSpPr>
          <p:nvPr/>
        </p:nvSpPr>
        <p:spPr>
          <a:xfrm>
            <a:off x="838200" y="530395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ts val="0"/>
              </a:spcBef>
              <a:buClr>
                <a:srgbClr val="7030A0"/>
              </a:buClr>
              <a:buSzPts val="4400"/>
              <a:buFont typeface="Calibri"/>
              <a:buNone/>
            </a:pPr>
            <a:r>
              <a:rPr lang="en-GB" sz="4400" b="1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Read to the end of chapter 10.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609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505FE3A-B62F-9A4D-8F41-1D9AAED5DA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91"/>
          <a:stretch/>
        </p:blipFill>
        <p:spPr>
          <a:xfrm>
            <a:off x="2115743" y="1300396"/>
            <a:ext cx="7960513" cy="425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060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920A51F-B27B-DA4F-BC9E-6EAD59C72C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9" b="11475"/>
          <a:stretch/>
        </p:blipFill>
        <p:spPr>
          <a:xfrm>
            <a:off x="2070203" y="0"/>
            <a:ext cx="7463541" cy="686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551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3B183B6-14A2-E442-9E77-8D636249FF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77"/>
          <a:stretch/>
        </p:blipFill>
        <p:spPr>
          <a:xfrm>
            <a:off x="1755410" y="805720"/>
            <a:ext cx="8482871" cy="482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98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4"/>
          <p:cNvSpPr txBox="1">
            <a:spLocks noGrp="1"/>
          </p:cNvSpPr>
          <p:nvPr>
            <p:ph type="body" idx="1"/>
          </p:nvPr>
        </p:nvSpPr>
        <p:spPr>
          <a:xfrm>
            <a:off x="838200" y="877330"/>
            <a:ext cx="10515600" cy="5299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Considering the information you have now, do you have any ideas how Liam might have ended up in space?</a:t>
            </a:r>
            <a:endParaRPr sz="4000" dirty="0"/>
          </a:p>
        </p:txBody>
      </p:sp>
      <p:pic>
        <p:nvPicPr>
          <p:cNvPr id="165" name="Google Shape;165;p24" descr="Brain thinking clipart clipartfox 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32243" y="3257503"/>
            <a:ext cx="3344876" cy="32120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0356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73</TotalTime>
  <Words>287</Words>
  <Application>Microsoft Macintosh PowerPoint</Application>
  <PresentationFormat>Widescreen</PresentationFormat>
  <Paragraphs>31</Paragraphs>
  <Slides>19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Tw Cen MT</vt:lpstr>
      <vt:lpstr>Tw Cen MT Condensed</vt:lpstr>
      <vt:lpstr>Wingdings 3</vt:lpstr>
      <vt:lpstr>Integral</vt:lpstr>
      <vt:lpstr>Week 2 Day 3 </vt:lpstr>
      <vt:lpstr>Starter Activity</vt:lpstr>
      <vt:lpstr>Read the rest of Chapter 9 – ‘You’ll like it when you get there’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 – Decide whether you would want to go on this trip or not?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 Day 1</dc:title>
  <dc:creator>habell</dc:creator>
  <cp:lastModifiedBy>Belinda Clark</cp:lastModifiedBy>
  <cp:revision>12</cp:revision>
  <dcterms:created xsi:type="dcterms:W3CDTF">2020-01-27T01:39:09Z</dcterms:created>
  <dcterms:modified xsi:type="dcterms:W3CDTF">2020-05-12T11:06:31Z</dcterms:modified>
</cp:coreProperties>
</file>