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82" y="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755C8-7065-4AA9-9D4A-4B491DD48C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FF0833-3096-410A-8700-F827D7F6D8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445B1A-EF9E-4611-9C1F-7555C325A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7FDC5-F1DF-45C0-B5E8-49E1A6BB0460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665700-57F1-410A-A233-98AD353AD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E7E53E-9C87-41D0-A751-C32DA9C3F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A277C-6C5F-4470-B7B9-625DD3A07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35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FA9B7-4FBA-4403-B9FE-3982BDDDF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1ECC0B-8FF7-4CBC-9F88-31AB45A512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F3FFA-8D88-4433-B163-9DEE008F1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7FDC5-F1DF-45C0-B5E8-49E1A6BB0460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1FF20F-31B9-4CB3-ACA6-317BD43C8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94249F-CB69-46FB-9956-51370BDD4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A277C-6C5F-4470-B7B9-625DD3A07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714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0A021-1EED-40B6-A0BF-76645CE3A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1D0732-A92A-4026-9F36-CC56D9E9EB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93456-ED62-4F8D-A3B8-5B120A1DC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7FDC5-F1DF-45C0-B5E8-49E1A6BB0460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CAF84F-023B-4485-8DEB-E61380DBD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6AD62A-A315-4E19-8118-242A01F47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A277C-6C5F-4470-B7B9-625DD3A07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088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2179B-E9E3-448A-B4A6-A42BFDDC0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2CB4F1-78F5-4B1F-9B5E-54B290619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400776-93B4-40D2-ABAC-0C5F829FC1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E7841-98C1-4FAE-9B97-B92736B8B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7FDC5-F1DF-45C0-B5E8-49E1A6BB0460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F27EBC-3A12-4713-BAF4-2751A6796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3B08FD-898D-43F8-A0E8-232BB6A9B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A277C-6C5F-4470-B7B9-625DD3A07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50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25B3B-20B0-4D5D-86B1-487F4A875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8633C8-9E82-490E-8CE8-EA03D04FB0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A99AE0-3FAC-42E6-B1BF-B82EAD4C87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7BFF2E-C053-426A-84B5-8B024436E5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1D54DA-1AB1-430C-9161-505C1A3F9D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715870-F4B9-43D5-857F-A76F55B2F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7FDC5-F1DF-45C0-B5E8-49E1A6BB0460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4F978E2-478D-4BA6-9B0B-1B1017FD5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1D6CB8-F40C-4460-AD69-52FCD75AB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A277C-6C5F-4470-B7B9-625DD3A07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249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A516E-1328-4E2E-9472-4870D3CD5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0C530E-DE7C-467F-BE86-CBF59FF10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7FDC5-F1DF-45C0-B5E8-49E1A6BB0460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831C1-38AD-4C16-9350-07D14CFE4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1C19AD-E0CA-4EB9-9A7E-A2A44CE74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A277C-6C5F-4470-B7B9-625DD3A07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309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0121A0-8BCC-4685-BA44-C677C736C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7FDC5-F1DF-45C0-B5E8-49E1A6BB0460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5AF58F-D2BB-459A-928A-F88375BEB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A9B743-5179-4F91-9CE9-1E049E67C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A277C-6C5F-4470-B7B9-625DD3A07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963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B0936-57D2-4AF0-8897-1DEA3EBD7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7BEAF-8003-4795-B8CD-32D26912BC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B7E2C6-0DA6-463F-B393-25FEBD362F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BEBEEE-2834-445A-BBA1-CC33A409F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7FDC5-F1DF-45C0-B5E8-49E1A6BB0460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AE1708-A563-43D7-B50D-43C764017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2F1D6B-BB39-4FD5-9A47-17E8CB58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A277C-6C5F-4470-B7B9-625DD3A07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522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7B602-280F-4E2B-AB98-9EB3DC10A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2DBDB-C650-46E7-B022-ED17544611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62DFA1-3F2F-4F1E-BEB5-540238C3E5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E79D3D-8405-4B2E-9DF6-85AD77BEE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7FDC5-F1DF-45C0-B5E8-49E1A6BB0460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05B65C-7C85-48A7-B743-6F7FFA68B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1177D4-8784-4E45-9962-A26CF85A6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A277C-6C5F-4470-B7B9-625DD3A07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136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BB202-A3F0-421F-84B4-F5AFA7212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DF7B72-B251-435B-B77B-340144FBAC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846F11-A00D-4196-8BE8-15BEC32C2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7FDC5-F1DF-45C0-B5E8-49E1A6BB0460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B75699-5DE6-4B8D-AF46-991F895A1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FDFF3C-2747-42A1-8DAF-9D4099870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A277C-6C5F-4470-B7B9-625DD3A07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832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07FAA1-7611-47AB-8BDB-D854402B77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0EFF98-B2DF-4597-8307-C4110A7EFF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5C50F5-FBF5-44CB-B274-075CF159E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7FDC5-F1DF-45C0-B5E8-49E1A6BB0460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F725B7-CE8D-4384-84A9-45E69F324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8E37E3-5653-41DD-982D-0FB9AD3EE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A277C-6C5F-4470-B7B9-625DD3A07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49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2F5154-5F68-4B41-AD21-0BC965065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93BF84-3DC7-46C4-AC74-41560FBF70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65E587-E623-4611-AFAC-771E47A3C9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7FDC5-F1DF-45C0-B5E8-49E1A6BB0460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87E2CE-1B9D-4B7F-8C04-8DAC935271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90816B-4F15-4C75-A628-2E0C57308B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A277C-6C5F-4470-B7B9-625DD3A07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80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AC5E01E-34AD-4ECF-952E-3E3B5819A1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6158" y="-286021"/>
            <a:ext cx="97043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958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44E204-FC5B-4D74-A79A-CA41EC1154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907" y="0"/>
            <a:ext cx="99261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596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9F17C13-65C0-45D4-814D-9F62A9D8BE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8061" y="0"/>
            <a:ext cx="92958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833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56E4659-61FF-4550-84E5-6F45C1800E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4140" y="0"/>
            <a:ext cx="9543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96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9ACD30E-467A-4D60-94D8-B17ADEBCC1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433" y="0"/>
            <a:ext cx="94231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1585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Higgins</dc:creator>
  <cp:lastModifiedBy>Mark Higgins</cp:lastModifiedBy>
  <cp:revision>3</cp:revision>
  <dcterms:created xsi:type="dcterms:W3CDTF">2020-05-18T15:53:43Z</dcterms:created>
  <dcterms:modified xsi:type="dcterms:W3CDTF">2020-05-18T15:56:04Z</dcterms:modified>
</cp:coreProperties>
</file>