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4BBC47-9B53-45F3-BECF-67BB0059EC3F}" v="33" dt="2020-04-22T14:34:47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verine Wilken" userId="03c8289f2091c4c9" providerId="LiveId" clId="{174BBC47-9B53-45F3-BECF-67BB0059EC3F}"/>
    <pc:docChg chg="undo custSel mod addSld delSld modSld sldOrd">
      <pc:chgData name="Severine Wilken" userId="03c8289f2091c4c9" providerId="LiveId" clId="{174BBC47-9B53-45F3-BECF-67BB0059EC3F}" dt="2020-04-22T18:07:31.339" v="2935"/>
      <pc:docMkLst>
        <pc:docMk/>
      </pc:docMkLst>
      <pc:sldChg chg="delSp modTransition delDesignElem">
        <pc:chgData name="Severine Wilken" userId="03c8289f2091c4c9" providerId="LiveId" clId="{174BBC47-9B53-45F3-BECF-67BB0059EC3F}" dt="2020-04-22T13:41:04.346" v="1360"/>
        <pc:sldMkLst>
          <pc:docMk/>
          <pc:sldMk cId="3251515747" sldId="256"/>
        </pc:sldMkLst>
        <pc:spChg chg="del">
          <ac:chgData name="Severine Wilken" userId="03c8289f2091c4c9" providerId="LiveId" clId="{174BBC47-9B53-45F3-BECF-67BB0059EC3F}" dt="2020-04-22T13:39:03.739" v="1357"/>
          <ac:spMkLst>
            <pc:docMk/>
            <pc:sldMk cId="3251515747" sldId="256"/>
            <ac:spMk id="10" creationId="{E08D4B6A-8113-4DFB-B82E-B60CAC8E0A50}"/>
          </ac:spMkLst>
        </pc:spChg>
        <pc:spChg chg="del">
          <ac:chgData name="Severine Wilken" userId="03c8289f2091c4c9" providerId="LiveId" clId="{174BBC47-9B53-45F3-BECF-67BB0059EC3F}" dt="2020-04-22T13:39:03.739" v="1357"/>
          <ac:spMkLst>
            <pc:docMk/>
            <pc:sldMk cId="3251515747" sldId="256"/>
            <ac:spMk id="12" creationId="{9822E561-F97C-4CBB-A9A6-A6BF6317BC84}"/>
          </ac:spMkLst>
        </pc:spChg>
        <pc:spChg chg="del">
          <ac:chgData name="Severine Wilken" userId="03c8289f2091c4c9" providerId="LiveId" clId="{174BBC47-9B53-45F3-BECF-67BB0059EC3F}" dt="2020-04-22T13:39:03.739" v="1357"/>
          <ac:spMkLst>
            <pc:docMk/>
            <pc:sldMk cId="3251515747" sldId="256"/>
            <ac:spMk id="14" creationId="{B01B0E58-A5C8-4CDA-A2E0-35DF94E59857}"/>
          </ac:spMkLst>
        </pc:spChg>
      </pc:sldChg>
      <pc:sldChg chg="addSp delSp modSp mod ord modTransition setBg">
        <pc:chgData name="Severine Wilken" userId="03c8289f2091c4c9" providerId="LiveId" clId="{174BBC47-9B53-45F3-BECF-67BB0059EC3F}" dt="2020-04-22T18:07:31.339" v="2935"/>
        <pc:sldMkLst>
          <pc:docMk/>
          <pc:sldMk cId="4184066259" sldId="257"/>
        </pc:sldMkLst>
        <pc:spChg chg="mod">
          <ac:chgData name="Severine Wilken" userId="03c8289f2091c4c9" providerId="LiveId" clId="{174BBC47-9B53-45F3-BECF-67BB0059EC3F}" dt="2020-04-22T14:12:30.778" v="1817" actId="26606"/>
          <ac:spMkLst>
            <pc:docMk/>
            <pc:sldMk cId="4184066259" sldId="257"/>
            <ac:spMk id="2" creationId="{1DD1289C-7BC7-4EDB-A189-2D7A97396779}"/>
          </ac:spMkLst>
        </pc:spChg>
        <pc:spChg chg="mod ord">
          <ac:chgData name="Severine Wilken" userId="03c8289f2091c4c9" providerId="LiveId" clId="{174BBC47-9B53-45F3-BECF-67BB0059EC3F}" dt="2020-04-22T14:16:22.577" v="1851" actId="20577"/>
          <ac:spMkLst>
            <pc:docMk/>
            <pc:sldMk cId="4184066259" sldId="257"/>
            <ac:spMk id="3" creationId="{B4050152-28FB-4CA4-B29A-68B280908A0E}"/>
          </ac:spMkLst>
        </pc:spChg>
        <pc:spChg chg="add del">
          <ac:chgData name="Severine Wilken" userId="03c8289f2091c4c9" providerId="LiveId" clId="{174BBC47-9B53-45F3-BECF-67BB0059EC3F}" dt="2020-04-22T14:12:30.668" v="1816" actId="26606"/>
          <ac:spMkLst>
            <pc:docMk/>
            <pc:sldMk cId="4184066259" sldId="257"/>
            <ac:spMk id="10" creationId="{8DB9BC10-DABC-48C4-BF24-E621264B0A19}"/>
          </ac:spMkLst>
        </pc:spChg>
        <pc:spChg chg="add del">
          <ac:chgData name="Severine Wilken" userId="03c8289f2091c4c9" providerId="LiveId" clId="{174BBC47-9B53-45F3-BECF-67BB0059EC3F}" dt="2020-04-22T14:12:30.668" v="1816" actId="26606"/>
          <ac:spMkLst>
            <pc:docMk/>
            <pc:sldMk cId="4184066259" sldId="257"/>
            <ac:spMk id="12" creationId="{38348FA2-1392-4EC3-AF8B-6A64B797C7A9}"/>
          </ac:spMkLst>
        </pc:spChg>
        <pc:spChg chg="add del">
          <ac:chgData name="Severine Wilken" userId="03c8289f2091c4c9" providerId="LiveId" clId="{174BBC47-9B53-45F3-BECF-67BB0059EC3F}" dt="2020-04-22T14:12:30.668" v="1816" actId="26606"/>
          <ac:spMkLst>
            <pc:docMk/>
            <pc:sldMk cId="4184066259" sldId="257"/>
            <ac:spMk id="14" creationId="{93CB2C36-347C-4705-BC75-94EAB8FF83B9}"/>
          </ac:spMkLst>
        </pc:spChg>
        <pc:spChg chg="add del">
          <ac:chgData name="Severine Wilken" userId="03c8289f2091c4c9" providerId="LiveId" clId="{174BBC47-9B53-45F3-BECF-67BB0059EC3F}" dt="2020-04-22T14:12:30.668" v="1816" actId="26606"/>
          <ac:spMkLst>
            <pc:docMk/>
            <pc:sldMk cId="4184066259" sldId="257"/>
            <ac:spMk id="16" creationId="{4437D23E-7DA0-4020-B991-9734AB977433}"/>
          </ac:spMkLst>
        </pc:spChg>
        <pc:spChg chg="add">
          <ac:chgData name="Severine Wilken" userId="03c8289f2091c4c9" providerId="LiveId" clId="{174BBC47-9B53-45F3-BECF-67BB0059EC3F}" dt="2020-04-22T14:12:30.778" v="1817" actId="26606"/>
          <ac:spMkLst>
            <pc:docMk/>
            <pc:sldMk cId="4184066259" sldId="257"/>
            <ac:spMk id="18" creationId="{1BB654B3-F3F3-4563-AD63-D784299DA671}"/>
          </ac:spMkLst>
        </pc:spChg>
        <pc:picChg chg="add mod">
          <ac:chgData name="Severine Wilken" userId="03c8289f2091c4c9" providerId="LiveId" clId="{174BBC47-9B53-45F3-BECF-67BB0059EC3F}" dt="2020-04-22T14:12:30.778" v="1817" actId="26606"/>
          <ac:picMkLst>
            <pc:docMk/>
            <pc:sldMk cId="4184066259" sldId="257"/>
            <ac:picMk id="5" creationId="{4C708E25-0530-468A-88AF-DED4FD8A7A7A}"/>
          </ac:picMkLst>
        </pc:picChg>
      </pc:sldChg>
      <pc:sldChg chg="addSp delSp modSp new mod ord modTransition setBg setClrOvrMap">
        <pc:chgData name="Severine Wilken" userId="03c8289f2091c4c9" providerId="LiveId" clId="{174BBC47-9B53-45F3-BECF-67BB0059EC3F}" dt="2020-04-22T14:14:34.003" v="1824" actId="20577"/>
        <pc:sldMkLst>
          <pc:docMk/>
          <pc:sldMk cId="4030434309" sldId="258"/>
        </pc:sldMkLst>
        <pc:spChg chg="mod">
          <ac:chgData name="Severine Wilken" userId="03c8289f2091c4c9" providerId="LiveId" clId="{174BBC47-9B53-45F3-BECF-67BB0059EC3F}" dt="2020-04-22T14:14:34.003" v="1824" actId="20577"/>
          <ac:spMkLst>
            <pc:docMk/>
            <pc:sldMk cId="4030434309" sldId="258"/>
            <ac:spMk id="2" creationId="{4ABAE2FF-6D48-4FF9-BB29-130E23F54E62}"/>
          </ac:spMkLst>
        </pc:spChg>
        <pc:spChg chg="del mod">
          <ac:chgData name="Severine Wilken" userId="03c8289f2091c4c9" providerId="LiveId" clId="{174BBC47-9B53-45F3-BECF-67BB0059EC3F}" dt="2020-04-22T14:07:26.879" v="1725" actId="478"/>
          <ac:spMkLst>
            <pc:docMk/>
            <pc:sldMk cId="4030434309" sldId="258"/>
            <ac:spMk id="3" creationId="{F846B519-5354-4C98-B869-61153453F45C}"/>
          </ac:spMkLst>
        </pc:spChg>
        <pc:spChg chg="add del mod">
          <ac:chgData name="Severine Wilken" userId="03c8289f2091c4c9" providerId="LiveId" clId="{174BBC47-9B53-45F3-BECF-67BB0059EC3F}" dt="2020-04-22T13:56:31.541" v="1513" actId="21"/>
          <ac:spMkLst>
            <pc:docMk/>
            <pc:sldMk cId="4030434309" sldId="258"/>
            <ac:spMk id="4" creationId="{FFF130D2-D9BE-4E69-AE22-84B5D2C331E4}"/>
          </ac:spMkLst>
        </pc:spChg>
        <pc:spChg chg="add mod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6" creationId="{1FCBEA33-A3DF-4E7F-B298-E0411642A0E4}"/>
          </ac:spMkLst>
        </pc:spChg>
        <pc:spChg chg="add del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11" creationId="{052BEFF1-896C-45B1-B02C-96A6A1BC389A}"/>
          </ac:spMkLst>
        </pc:spChg>
        <pc:spChg chg="add del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13" creationId="{BB237A14-61B1-4C00-A670-5D8D68A8668E}"/>
          </ac:spMkLst>
        </pc:spChg>
        <pc:spChg chg="add del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15" creationId="{8598F259-6F54-47A3-8D13-1603D786A328}"/>
          </ac:spMkLst>
        </pc:spChg>
        <pc:spChg chg="add del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17" creationId="{0BA768A8-4FED-4ED8-9E46-6BE72188ECD2}"/>
          </ac:spMkLst>
        </pc:spChg>
        <pc:spChg chg="add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26" creationId="{6BAB8189-D27D-423E-B154-5E4DFD3F5045}"/>
          </ac:spMkLst>
        </pc:spChg>
        <pc:spChg chg="add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32" creationId="{7DD20243-46C6-46E5-A705-B67ADDC8886B}"/>
          </ac:spMkLst>
        </pc:spChg>
        <pc:spChg chg="add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34" creationId="{C28D0172-F2E0-4763-9C35-F022664959D8}"/>
          </ac:spMkLst>
        </pc:spChg>
        <pc:spChg chg="add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36" creationId="{DF6FB2B2-CE21-407F-B22E-302DADC2C3D3}"/>
          </ac:spMkLst>
        </pc:spChg>
        <pc:spChg chg="add">
          <ac:chgData name="Severine Wilken" userId="03c8289f2091c4c9" providerId="LiveId" clId="{174BBC47-9B53-45F3-BECF-67BB0059EC3F}" dt="2020-04-22T14:12:46.523" v="1821" actId="26606"/>
          <ac:spMkLst>
            <pc:docMk/>
            <pc:sldMk cId="4030434309" sldId="258"/>
            <ac:spMk id="38" creationId="{9F2851FB-E841-4509-8A6D-A416376EA380}"/>
          </ac:spMkLst>
        </pc:spChg>
        <pc:picChg chg="add">
          <ac:chgData name="Severine Wilken" userId="03c8289f2091c4c9" providerId="LiveId" clId="{174BBC47-9B53-45F3-BECF-67BB0059EC3F}" dt="2020-04-22T14:12:46.523" v="1821" actId="26606"/>
          <ac:picMkLst>
            <pc:docMk/>
            <pc:sldMk cId="4030434309" sldId="258"/>
            <ac:picMk id="22" creationId="{2753EF2A-E126-4B21-AC3D-7BF4258F6DFF}"/>
          </ac:picMkLst>
        </pc:picChg>
        <pc:picChg chg="add">
          <ac:chgData name="Severine Wilken" userId="03c8289f2091c4c9" providerId="LiveId" clId="{174BBC47-9B53-45F3-BECF-67BB0059EC3F}" dt="2020-04-22T14:12:46.523" v="1821" actId="26606"/>
          <ac:picMkLst>
            <pc:docMk/>
            <pc:sldMk cId="4030434309" sldId="258"/>
            <ac:picMk id="24" creationId="{3BBC4FB4-19BD-4626-A293-D8411F0E28CC}"/>
          </ac:picMkLst>
        </pc:picChg>
        <pc:picChg chg="add">
          <ac:chgData name="Severine Wilken" userId="03c8289f2091c4c9" providerId="LiveId" clId="{174BBC47-9B53-45F3-BECF-67BB0059EC3F}" dt="2020-04-22T14:12:46.523" v="1821" actId="26606"/>
          <ac:picMkLst>
            <pc:docMk/>
            <pc:sldMk cId="4030434309" sldId="258"/>
            <ac:picMk id="28" creationId="{3122E102-9E03-43D3-B783-795507F4D189}"/>
          </ac:picMkLst>
        </pc:picChg>
        <pc:picChg chg="add">
          <ac:chgData name="Severine Wilken" userId="03c8289f2091c4c9" providerId="LiveId" clId="{174BBC47-9B53-45F3-BECF-67BB0059EC3F}" dt="2020-04-22T14:12:46.523" v="1821" actId="26606"/>
          <ac:picMkLst>
            <pc:docMk/>
            <pc:sldMk cId="4030434309" sldId="258"/>
            <ac:picMk id="30" creationId="{6AF0C8C1-0967-4B1A-9850-8B4AF2F3F3AC}"/>
          </ac:picMkLst>
        </pc:picChg>
      </pc:sldChg>
      <pc:sldChg chg="addSp delSp modSp new mod modTransition setBg">
        <pc:chgData name="Severine Wilken" userId="03c8289f2091c4c9" providerId="LiveId" clId="{174BBC47-9B53-45F3-BECF-67BB0059EC3F}" dt="2020-04-22T14:13:25.708" v="1822"/>
        <pc:sldMkLst>
          <pc:docMk/>
          <pc:sldMk cId="1112757225" sldId="259"/>
        </pc:sldMkLst>
        <pc:spChg chg="mod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2" creationId="{0FA25B94-5950-4227-972A-9E815A9D0578}"/>
          </ac:spMkLst>
        </pc:spChg>
        <pc:spChg chg="mod ord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3" creationId="{A91340A9-4E66-4F97-9479-0D1805AE0939}"/>
          </ac:spMkLst>
        </pc:spChg>
        <pc:spChg chg="add del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10" creationId="{8DB9BC10-DABC-48C4-BF24-E621264B0A19}"/>
          </ac:spMkLst>
        </pc:spChg>
        <pc:spChg chg="add del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12" creationId="{38348FA2-1392-4EC3-AF8B-6A64B797C7A9}"/>
          </ac:spMkLst>
        </pc:spChg>
        <pc:spChg chg="add del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14" creationId="{93CB2C36-347C-4705-BC75-94EAB8FF83B9}"/>
          </ac:spMkLst>
        </pc:spChg>
        <pc:spChg chg="add del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16" creationId="{4437D23E-7DA0-4020-B991-9734AB977433}"/>
          </ac:spMkLst>
        </pc:spChg>
        <pc:spChg chg="add del">
          <ac:chgData name="Severine Wilken" userId="03c8289f2091c4c9" providerId="LiveId" clId="{174BBC47-9B53-45F3-BECF-67BB0059EC3F}" dt="2020-04-22T14:12:38.096" v="1819" actId="26606"/>
          <ac:spMkLst>
            <pc:docMk/>
            <pc:sldMk cId="1112757225" sldId="259"/>
            <ac:spMk id="21" creationId="{8DB9BC10-DABC-48C4-BF24-E621264B0A19}"/>
          </ac:spMkLst>
        </pc:spChg>
        <pc:spChg chg="add del">
          <ac:chgData name="Severine Wilken" userId="03c8289f2091c4c9" providerId="LiveId" clId="{174BBC47-9B53-45F3-BECF-67BB0059EC3F}" dt="2020-04-22T14:12:38.096" v="1819" actId="26606"/>
          <ac:spMkLst>
            <pc:docMk/>
            <pc:sldMk cId="1112757225" sldId="259"/>
            <ac:spMk id="23" creationId="{38348FA2-1392-4EC3-AF8B-6A64B797C7A9}"/>
          </ac:spMkLst>
        </pc:spChg>
        <pc:spChg chg="add del">
          <ac:chgData name="Severine Wilken" userId="03c8289f2091c4c9" providerId="LiveId" clId="{174BBC47-9B53-45F3-BECF-67BB0059EC3F}" dt="2020-04-22T14:12:38.096" v="1819" actId="26606"/>
          <ac:spMkLst>
            <pc:docMk/>
            <pc:sldMk cId="1112757225" sldId="259"/>
            <ac:spMk id="25" creationId="{93CB2C36-347C-4705-BC75-94EAB8FF83B9}"/>
          </ac:spMkLst>
        </pc:spChg>
        <pc:spChg chg="add del">
          <ac:chgData name="Severine Wilken" userId="03c8289f2091c4c9" providerId="LiveId" clId="{174BBC47-9B53-45F3-BECF-67BB0059EC3F}" dt="2020-04-22T14:12:38.096" v="1819" actId="26606"/>
          <ac:spMkLst>
            <pc:docMk/>
            <pc:sldMk cId="1112757225" sldId="259"/>
            <ac:spMk id="27" creationId="{4437D23E-7DA0-4020-B991-9734AB977433}"/>
          </ac:spMkLst>
        </pc:spChg>
        <pc:spChg chg="add">
          <ac:chgData name="Severine Wilken" userId="03c8289f2091c4c9" providerId="LiveId" clId="{174BBC47-9B53-45F3-BECF-67BB0059EC3F}" dt="2020-04-22T14:12:38.111" v="1820" actId="26606"/>
          <ac:spMkLst>
            <pc:docMk/>
            <pc:sldMk cId="1112757225" sldId="259"/>
            <ac:spMk id="29" creationId="{1BB654B3-F3F3-4563-AD63-D784299DA671}"/>
          </ac:spMkLst>
        </pc:spChg>
        <pc:picChg chg="add mod">
          <ac:chgData name="Severine Wilken" userId="03c8289f2091c4c9" providerId="LiveId" clId="{174BBC47-9B53-45F3-BECF-67BB0059EC3F}" dt="2020-04-22T14:12:38.111" v="1820" actId="26606"/>
          <ac:picMkLst>
            <pc:docMk/>
            <pc:sldMk cId="1112757225" sldId="259"/>
            <ac:picMk id="5" creationId="{DA9B5790-7EB4-4729-866C-D7DABE0147A5}"/>
          </ac:picMkLst>
        </pc:picChg>
      </pc:sldChg>
      <pc:sldChg chg="new del">
        <pc:chgData name="Severine Wilken" userId="03c8289f2091c4c9" providerId="LiveId" clId="{174BBC47-9B53-45F3-BECF-67BB0059EC3F}" dt="2020-04-22T14:16:39.629" v="1854" actId="2696"/>
        <pc:sldMkLst>
          <pc:docMk/>
          <pc:sldMk cId="110970704" sldId="260"/>
        </pc:sldMkLst>
      </pc:sldChg>
      <pc:sldChg chg="modSp new mod modTransition">
        <pc:chgData name="Severine Wilken" userId="03c8289f2091c4c9" providerId="LiveId" clId="{174BBC47-9B53-45F3-BECF-67BB0059EC3F}" dt="2020-04-22T14:34:47.364" v="2931"/>
        <pc:sldMkLst>
          <pc:docMk/>
          <pc:sldMk cId="318500968" sldId="260"/>
        </pc:sldMkLst>
        <pc:spChg chg="mod">
          <ac:chgData name="Severine Wilken" userId="03c8289f2091c4c9" providerId="LiveId" clId="{174BBC47-9B53-45F3-BECF-67BB0059EC3F}" dt="2020-04-22T14:20:58.279" v="1878" actId="20577"/>
          <ac:spMkLst>
            <pc:docMk/>
            <pc:sldMk cId="318500968" sldId="260"/>
            <ac:spMk id="2" creationId="{7B504534-72B4-4ECB-9AF0-4BAF4AD71239}"/>
          </ac:spMkLst>
        </pc:spChg>
        <pc:spChg chg="mod">
          <ac:chgData name="Severine Wilken" userId="03c8289f2091c4c9" providerId="LiveId" clId="{174BBC47-9B53-45F3-BECF-67BB0059EC3F}" dt="2020-04-22T14:28:08.145" v="2911" actId="20577"/>
          <ac:spMkLst>
            <pc:docMk/>
            <pc:sldMk cId="318500968" sldId="260"/>
            <ac:spMk id="3" creationId="{09D19256-D9AC-4CEF-B6A3-D95E3182FC9D}"/>
          </ac:spMkLst>
        </pc:spChg>
      </pc:sldChg>
      <pc:sldChg chg="new del">
        <pc:chgData name="Severine Wilken" userId="03c8289f2091c4c9" providerId="LiveId" clId="{174BBC47-9B53-45F3-BECF-67BB0059EC3F}" dt="2020-04-22T14:16:41.998" v="1855" actId="2696"/>
        <pc:sldMkLst>
          <pc:docMk/>
          <pc:sldMk cId="55248332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788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140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03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81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41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440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67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84F1-FFEA-405F-9602-3DCA865EDA4E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927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294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7621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79737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553445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09994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69653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88876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637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78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235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A994C-1587-4A2F-B8A2-AF298E4E1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620" y="863695"/>
            <a:ext cx="3511233" cy="3779995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Earth day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1A567B-FB2E-4766-89E4-A4C8A12CF7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621" y="4739780"/>
            <a:ext cx="3511233" cy="1147054"/>
          </a:xfrm>
        </p:spPr>
        <p:txBody>
          <a:bodyPr anchor="t">
            <a:normAutofit/>
          </a:bodyPr>
          <a:lstStyle/>
          <a:p>
            <a:r>
              <a:rPr lang="en-GB" sz="2000">
                <a:solidFill>
                  <a:srgbClr val="FFFFFF">
                    <a:alpha val="75000"/>
                  </a:srgbClr>
                </a:solidFill>
              </a:rPr>
              <a:t>Taking action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AFFBB020-8E9D-4AAE-BE40-C10F5319D2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75" r="1" b="221"/>
          <a:stretch/>
        </p:blipFill>
        <p:spPr>
          <a:xfrm>
            <a:off x="4654295" y="457200"/>
            <a:ext cx="7086151" cy="589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157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1289C-7BC7-4EDB-A189-2D7A9739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>
            <a:normAutofit/>
          </a:bodyPr>
          <a:lstStyle/>
          <a:p>
            <a:r>
              <a:rPr lang="en-GB"/>
              <a:t>What to do</a:t>
            </a:r>
          </a:p>
        </p:txBody>
      </p:sp>
      <p:pic>
        <p:nvPicPr>
          <p:cNvPr id="5" name="Picture 4" descr="A picture containing outdoor, grass, building, train&#10;&#10;Description automatically generated">
            <a:extLst>
              <a:ext uri="{FF2B5EF4-FFF2-40B4-BE49-F238E27FC236}">
                <a16:creationId xmlns:a16="http://schemas.microsoft.com/office/drawing/2014/main" id="{4C708E25-0530-468A-88AF-DED4FD8A7A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5" r="23220" b="1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18" name="Rectangle 9">
            <a:extLst>
              <a:ext uri="{FF2B5EF4-FFF2-40B4-BE49-F238E27FC236}">
                <a16:creationId xmlns:a16="http://schemas.microsoft.com/office/drawing/2014/main" id="{1BB654B3-F3F3-4563-AD63-D784299DA6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50152-28FB-4CA4-B29A-68B280908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38400"/>
            <a:ext cx="3330328" cy="3809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To make a difference you can do lots of things. like: planting trees, using less plastic and don’t use your car as much.</a:t>
            </a:r>
          </a:p>
        </p:txBody>
      </p:sp>
    </p:spTree>
    <p:extLst>
      <p:ext uri="{BB962C8B-B14F-4D97-AF65-F5344CB8AC3E}">
        <p14:creationId xmlns:p14="http://schemas.microsoft.com/office/powerpoint/2010/main" val="4184066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2753EF2A-E126-4B21-AC3D-7BF4258F6D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BC4FB4-19BD-4626-A293-D8411F0E28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6BAB8189-D27D-423E-B154-5E4DFD3F50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122E102-9E03-43D3-B783-795507F4D1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AF0C8C1-0967-4B1A-9850-8B4AF2F3F3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7DD20243-46C6-46E5-A705-B67ADDC888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BAE2FF-6D48-4FF9-BB29-130E23F54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505" y="623571"/>
            <a:ext cx="10260990" cy="352388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000" dirty="0"/>
              <a:t>When does it takes place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CBEA33-A3DF-4E7F-B298-E0411642A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505" y="4777380"/>
            <a:ext cx="10260990" cy="12097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cap="all">
                <a:solidFill>
                  <a:schemeClr val="bg2"/>
                </a:solidFill>
              </a:rPr>
              <a:t>Earth day takes place every year 22 of April</a:t>
            </a:r>
          </a:p>
        </p:txBody>
      </p:sp>
    </p:spTree>
    <p:extLst>
      <p:ext uri="{BB962C8B-B14F-4D97-AF65-F5344CB8AC3E}">
        <p14:creationId xmlns:p14="http://schemas.microsoft.com/office/powerpoint/2010/main" val="403043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5B94-5950-4227-972A-9E815A9D0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600"/>
              <a:t>Meat, meat and more meat!</a:t>
            </a:r>
          </a:p>
        </p:txBody>
      </p:sp>
      <p:pic>
        <p:nvPicPr>
          <p:cNvPr id="5" name="Picture 4" descr="A variety of fresh vegetables on a table&#10;&#10;Description automatically generated">
            <a:extLst>
              <a:ext uri="{FF2B5EF4-FFF2-40B4-BE49-F238E27FC236}">
                <a16:creationId xmlns:a16="http://schemas.microsoft.com/office/drawing/2014/main" id="{DA9B5790-7EB4-4729-866C-D7DABE0147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3" r="16962" b="1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29" name="Rectangle 20">
            <a:extLst>
              <a:ext uri="{FF2B5EF4-FFF2-40B4-BE49-F238E27FC236}">
                <a16:creationId xmlns:a16="http://schemas.microsoft.com/office/drawing/2014/main" id="{1BB654B3-F3F3-4563-AD63-D784299DA6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340A9-4E66-4F97-9479-0D1805AE0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38400"/>
            <a:ext cx="3330328" cy="3809999"/>
          </a:xfrm>
        </p:spPr>
        <p:txBody>
          <a:bodyPr>
            <a:normAutofit/>
          </a:bodyPr>
          <a:lstStyle/>
          <a:p>
            <a:r>
              <a:rPr lang="en-GB" dirty="0"/>
              <a:t>A lot of the worlds pollution comes from meat and it adds to green house gasses. So please try and eat more veg.</a:t>
            </a:r>
          </a:p>
        </p:txBody>
      </p:sp>
    </p:spTree>
    <p:extLst>
      <p:ext uri="{BB962C8B-B14F-4D97-AF65-F5344CB8AC3E}">
        <p14:creationId xmlns:p14="http://schemas.microsoft.com/office/powerpoint/2010/main" val="1112757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04534-72B4-4ECB-9AF0-4BAF4AD71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Green house gases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19256-D9AC-4CEF-B6A3-D95E3182FC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Green house gas is a harmful type of gas which is harmful to wild life it is made with pollution. </a:t>
            </a:r>
          </a:p>
        </p:txBody>
      </p:sp>
    </p:spTree>
    <p:extLst>
      <p:ext uri="{BB962C8B-B14F-4D97-AF65-F5344CB8AC3E}">
        <p14:creationId xmlns:p14="http://schemas.microsoft.com/office/powerpoint/2010/main" val="318500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Earth day 2020</vt:lpstr>
      <vt:lpstr>What to do</vt:lpstr>
      <vt:lpstr>When does it takes place</vt:lpstr>
      <vt:lpstr>Meat, meat and more meat!</vt:lpstr>
      <vt:lpstr>Green house gases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 day 2020</dc:title>
  <dc:creator>Severine Wilken</dc:creator>
  <cp:lastModifiedBy>Christian Gillett</cp:lastModifiedBy>
  <cp:revision>1</cp:revision>
  <dcterms:created xsi:type="dcterms:W3CDTF">2020-04-22T14:12:30Z</dcterms:created>
  <dcterms:modified xsi:type="dcterms:W3CDTF">2020-04-23T07:01:57Z</dcterms:modified>
</cp:coreProperties>
</file>